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xml" ContentType="application/vnd.openxmlformats-officedocument.presentationml.notesSlide+xml"/>
  <Override PartName="/ppt/tags/tag104.xml" ContentType="application/vnd.openxmlformats-officedocument.presentationml.tags+xml"/>
  <Override PartName="/ppt/notesSlides/notesSlide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81" r:id="rId2"/>
    <p:sldId id="258" r:id="rId3"/>
    <p:sldId id="263" r:id="rId4"/>
    <p:sldId id="267" r:id="rId5"/>
    <p:sldId id="270" r:id="rId6"/>
    <p:sldId id="268" r:id="rId7"/>
    <p:sldId id="282" r:id="rId8"/>
    <p:sldId id="283" r:id="rId9"/>
    <p:sldId id="284" r:id="rId10"/>
    <p:sldId id="285" r:id="rId11"/>
    <p:sldId id="286" r:id="rId12"/>
    <p:sldId id="292" r:id="rId13"/>
    <p:sldId id="293" r:id="rId14"/>
    <p:sldId id="294" r:id="rId15"/>
    <p:sldId id="295" r:id="rId16"/>
    <p:sldId id="297" r:id="rId17"/>
    <p:sldId id="298" r:id="rId18"/>
    <p:sldId id="304" r:id="rId19"/>
    <p:sldId id="301" r:id="rId20"/>
    <p:sldId id="303" r:id="rId21"/>
    <p:sldId id="287" r:id="rId22"/>
    <p:sldId id="288" r:id="rId23"/>
    <p:sldId id="289" r:id="rId24"/>
    <p:sldId id="290" r:id="rId25"/>
    <p:sldId id="291" r:id="rId26"/>
    <p:sldId id="29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0" autoAdjust="0"/>
    <p:restoredTop sz="94660"/>
  </p:normalViewPr>
  <p:slideViewPr>
    <p:cSldViewPr snapToGrid="0" showGuides="1">
      <p:cViewPr varScale="1">
        <p:scale>
          <a:sx n="70" d="100"/>
          <a:sy n="70" d="100"/>
        </p:scale>
        <p:origin x="208" y="1152"/>
      </p:cViewPr>
      <p:guideLst>
        <p:guide orient="horz" pos="21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MO"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88D79-B3AA-DA47-9061-764DFE2307C2}" type="datetimeFigureOut">
              <a:rPr kumimoji="1" lang="zh-MO" altLang="en-US" smtClean="0"/>
              <a:t>22/12/20</a:t>
            </a:fld>
            <a:endParaRPr kumimoji="1" lang="zh-MO"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MO"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endParaRPr kumimoji="1" lang="zh-MO"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MO"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5DC99-8F13-7645-A3CF-D33DB9B71BFC}" type="slidenum">
              <a:rPr kumimoji="1" lang="zh-MO" altLang="en-US" smtClean="0"/>
              <a:t>‹#›</a:t>
            </a:fld>
            <a:endParaRPr kumimoji="1" lang="zh-MO" altLang="en-US"/>
          </a:p>
        </p:txBody>
      </p:sp>
    </p:spTree>
    <p:extLst>
      <p:ext uri="{BB962C8B-B14F-4D97-AF65-F5344CB8AC3E}">
        <p14:creationId xmlns:p14="http://schemas.microsoft.com/office/powerpoint/2010/main" val="196611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lnSpc>
                <a:spcPct val="150000"/>
              </a:lnSpc>
              <a:buFont typeface="Arial" panose="020B0604020202020204" pitchFamily="34" charset="0"/>
              <a:buChar char="•"/>
            </a:pPr>
            <a:r>
              <a:rPr lang="en-US" altLang="zh-CN"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ease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容易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悠闲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(n.)</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缓和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(v.)</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lack of difficulty</a:t>
            </a:r>
            <a:b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the state of feeling relaxed or   </a:t>
            </a:r>
            <a:b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comfortable without worries, </a:t>
            </a:r>
            <a:b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problems or pain</a:t>
            </a:r>
            <a:endPar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endParaRPr>
          </a:p>
          <a:p>
            <a:pPr marL="342900" indent="-342900">
              <a:lnSpc>
                <a:spcPct val="150000"/>
              </a:lnSpc>
              <a:buFont typeface="Arial" panose="020B0604020202020204" pitchFamily="34" charset="0"/>
              <a:buChar char="•"/>
            </a:pPr>
            <a:r>
              <a:rPr lang="en-US" altLang="zh-CN"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worrisome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令人不安的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(adj.)</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that makes you worry</a:t>
            </a:r>
          </a:p>
          <a:p>
            <a:pPr marL="342900" indent="-342900">
              <a:lnSpc>
                <a:spcPct val="150000"/>
              </a:lnSpc>
              <a:buFont typeface="Arial" panose="020B0604020202020204" pitchFamily="34" charset="0"/>
              <a:buChar char="•"/>
            </a:pPr>
            <a:r>
              <a:rPr lang="en-US" altLang="zh-CN"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administrator </a:t>
            </a:r>
            <a:r>
              <a:rPr lang="zh-TW" altLang="en-US"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管理人，行政官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(n.)</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 person whose job is to manage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and organize the public or business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affairs of a company</a:t>
            </a:r>
          </a:p>
          <a:p>
            <a:pPr marL="342900" indent="-342900">
              <a:lnSpc>
                <a:spcPct val="150000"/>
              </a:lnSpc>
              <a:buFont typeface="Arial" panose="020B0604020202020204" pitchFamily="34" charset="0"/>
              <a:buChar char="•"/>
            </a:pPr>
            <a:r>
              <a:rPr lang="en-US" altLang="zh-CN"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improperly</a:t>
            </a:r>
            <a:r>
              <a:rPr lang="zh-TW" altLang="en-US"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不正确，不恰当地</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(adv.)</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in a way that is dishonest or morally wrong</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in a way that is not right or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appropriate for the situation</a:t>
            </a:r>
          </a:p>
          <a:p>
            <a:pPr marL="342900" indent="-342900">
              <a:lnSpc>
                <a:spcPct val="150000"/>
              </a:lnSpc>
              <a:buFont typeface="Arial" panose="020B0604020202020204" pitchFamily="34" charset="0"/>
              <a:buChar char="•"/>
            </a:pPr>
            <a:r>
              <a:rPr lang="en-US" altLang="zh-CN"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accuse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控告，谴责，非难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en-US" altLang="zh-CN" kern="100" dirty="0" err="1">
                <a:solidFill>
                  <a:schemeClr val="bg1"/>
                </a:solidFill>
                <a:latin typeface="Aharoni" panose="02010803020104030203" pitchFamily="2" charset="-79"/>
                <a:ea typeface="PMingLiU" panose="02020500000000000000" pitchFamily="18" charset="-120"/>
                <a:cs typeface="Aharoni" panose="02010803020104030203" pitchFamily="2" charset="-79"/>
              </a:rPr>
              <a:t>vt.</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 ​to say that somebody has done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something wrong or is guilty of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something</a:t>
            </a:r>
          </a:p>
          <a:p>
            <a:endParaRPr lang="zh-TW" altLang="en-US" dirty="0"/>
          </a:p>
        </p:txBody>
      </p:sp>
      <p:sp>
        <p:nvSpPr>
          <p:cNvPr id="4" name="投影片編號版面配置區 3"/>
          <p:cNvSpPr>
            <a:spLocks noGrp="1"/>
          </p:cNvSpPr>
          <p:nvPr>
            <p:ph type="sldNum" sz="quarter" idx="10"/>
          </p:nvPr>
        </p:nvSpPr>
        <p:spPr/>
        <p:txBody>
          <a:bodyPr/>
          <a:lstStyle/>
          <a:p>
            <a:fld id="{36007C3D-982B-4C59-9339-FE4992C3A5EA}" type="slidenum">
              <a:rPr lang="zh-TW" altLang="en-US" smtClean="0"/>
              <a:t>14</a:t>
            </a:fld>
            <a:endParaRPr lang="zh-TW" altLang="en-US"/>
          </a:p>
        </p:txBody>
      </p:sp>
    </p:spTree>
    <p:extLst>
      <p:ext uri="{BB962C8B-B14F-4D97-AF65-F5344CB8AC3E}">
        <p14:creationId xmlns:p14="http://schemas.microsoft.com/office/powerpoint/2010/main" val="265483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lnSpc>
                <a:spcPct val="150000"/>
              </a:lnSpc>
              <a:buFont typeface="Arial" panose="020B0604020202020204" pitchFamily="34" charset="0"/>
              <a:buChar char="•"/>
            </a:pPr>
            <a:r>
              <a:rPr lang="en-US" altLang="zh-CN"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administer</a:t>
            </a:r>
            <a:r>
              <a:rPr lang="zh-TW" altLang="en-US"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管理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给予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执行</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(v.)</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to manage and organize the affairs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of a company, an organization, a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country, etc.</a:t>
            </a:r>
          </a:p>
          <a:p>
            <a:pPr marL="342900" indent="-342900">
              <a:lnSpc>
                <a:spcPct val="150000"/>
              </a:lnSpc>
              <a:buFont typeface="Arial" panose="020B0604020202020204" pitchFamily="34" charset="0"/>
              <a:buChar char="•"/>
            </a:pPr>
            <a:r>
              <a:rPr lang="en-US" altLang="zh-CN"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standardized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标准的，定型的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(adj.)</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to make objects or activities of the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same type have the same features or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qualities</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to make something standard</a:t>
            </a:r>
          </a:p>
          <a:p>
            <a:pPr marL="342900" indent="-342900">
              <a:lnSpc>
                <a:spcPct val="150000"/>
              </a:lnSpc>
              <a:buFont typeface="Arial" panose="020B0604020202020204" pitchFamily="34" charset="0"/>
              <a:buChar char="•"/>
            </a:pPr>
            <a:r>
              <a:rPr lang="en-US" altLang="zh-CN" sz="16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nowhere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无处，到处都无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(adv.)</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not in or to any place</a:t>
            </a:r>
          </a:p>
          <a:p>
            <a:endParaRPr lang="zh-TW" altLang="en-US" dirty="0"/>
          </a:p>
        </p:txBody>
      </p:sp>
      <p:sp>
        <p:nvSpPr>
          <p:cNvPr id="4" name="投影片編號版面配置區 3"/>
          <p:cNvSpPr>
            <a:spLocks noGrp="1"/>
          </p:cNvSpPr>
          <p:nvPr>
            <p:ph type="sldNum" sz="quarter" idx="10"/>
          </p:nvPr>
        </p:nvSpPr>
        <p:spPr/>
        <p:txBody>
          <a:bodyPr/>
          <a:lstStyle/>
          <a:p>
            <a:fld id="{36007C3D-982B-4C59-9339-FE4992C3A5EA}" type="slidenum">
              <a:rPr lang="zh-TW" altLang="en-US" smtClean="0"/>
              <a:t>15</a:t>
            </a:fld>
            <a:endParaRPr lang="zh-TW" altLang="en-US"/>
          </a:p>
        </p:txBody>
      </p:sp>
    </p:spTree>
    <p:extLst>
      <p:ext uri="{BB962C8B-B14F-4D97-AF65-F5344CB8AC3E}">
        <p14:creationId xmlns:p14="http://schemas.microsoft.com/office/powerpoint/2010/main" val="130168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5858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94EAD5C-38D0-4D66-AC9B-AC764EB9D454}"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11B4D1-659D-4CCB-8900-9929F392AE9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4EAD5C-38D0-4D66-AC9B-AC764EB9D454}" type="datetimeFigureOut">
              <a:rPr lang="zh-CN" altLang="en-US" smtClean="0"/>
              <a:t>2020/12/22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11B4D1-659D-4CCB-8900-9929F392AE9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image" Target="../media/image3.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image" Target="../media/image4.png"/><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image" Target="../media/image2.png"/><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3" Type="http://schemas.openxmlformats.org/officeDocument/2006/relationships/tags" Target="../tags/tag66.xml"/><Relationship Id="rId18" Type="http://schemas.openxmlformats.org/officeDocument/2006/relationships/tags" Target="../tags/tag71.xml"/><Relationship Id="rId26" Type="http://schemas.openxmlformats.org/officeDocument/2006/relationships/tags" Target="../tags/tag79.xml"/><Relationship Id="rId39" Type="http://schemas.openxmlformats.org/officeDocument/2006/relationships/tags" Target="../tags/tag92.xml"/><Relationship Id="rId21" Type="http://schemas.openxmlformats.org/officeDocument/2006/relationships/tags" Target="../tags/tag74.xml"/><Relationship Id="rId34" Type="http://schemas.openxmlformats.org/officeDocument/2006/relationships/tags" Target="../tags/tag87.xml"/><Relationship Id="rId42" Type="http://schemas.openxmlformats.org/officeDocument/2006/relationships/tags" Target="../tags/tag95.xml"/><Relationship Id="rId47" Type="http://schemas.openxmlformats.org/officeDocument/2006/relationships/tags" Target="../tags/tag100.xml"/><Relationship Id="rId50" Type="http://schemas.openxmlformats.org/officeDocument/2006/relationships/tags" Target="../tags/tag103.xml"/><Relationship Id="rId55" Type="http://schemas.openxmlformats.org/officeDocument/2006/relationships/image" Target="../media/image3.png"/><Relationship Id="rId7" Type="http://schemas.openxmlformats.org/officeDocument/2006/relationships/tags" Target="../tags/tag60.xml"/><Relationship Id="rId2" Type="http://schemas.openxmlformats.org/officeDocument/2006/relationships/tags" Target="../tags/tag55.xml"/><Relationship Id="rId16" Type="http://schemas.openxmlformats.org/officeDocument/2006/relationships/tags" Target="../tags/tag69.xml"/><Relationship Id="rId29" Type="http://schemas.openxmlformats.org/officeDocument/2006/relationships/tags" Target="../tags/tag82.xml"/><Relationship Id="rId11" Type="http://schemas.openxmlformats.org/officeDocument/2006/relationships/tags" Target="../tags/tag64.xml"/><Relationship Id="rId24" Type="http://schemas.openxmlformats.org/officeDocument/2006/relationships/tags" Target="../tags/tag77.xml"/><Relationship Id="rId32" Type="http://schemas.openxmlformats.org/officeDocument/2006/relationships/tags" Target="../tags/tag85.xml"/><Relationship Id="rId37" Type="http://schemas.openxmlformats.org/officeDocument/2006/relationships/tags" Target="../tags/tag90.xml"/><Relationship Id="rId40" Type="http://schemas.openxmlformats.org/officeDocument/2006/relationships/tags" Target="../tags/tag93.xml"/><Relationship Id="rId45" Type="http://schemas.openxmlformats.org/officeDocument/2006/relationships/tags" Target="../tags/tag98.xml"/><Relationship Id="rId53" Type="http://schemas.openxmlformats.org/officeDocument/2006/relationships/image" Target="../media/image5.png"/><Relationship Id="rId5" Type="http://schemas.openxmlformats.org/officeDocument/2006/relationships/tags" Target="../tags/tag58.xml"/><Relationship Id="rId10" Type="http://schemas.openxmlformats.org/officeDocument/2006/relationships/tags" Target="../tags/tag63.xml"/><Relationship Id="rId19" Type="http://schemas.openxmlformats.org/officeDocument/2006/relationships/tags" Target="../tags/tag72.xml"/><Relationship Id="rId31" Type="http://schemas.openxmlformats.org/officeDocument/2006/relationships/tags" Target="../tags/tag84.xml"/><Relationship Id="rId44" Type="http://schemas.openxmlformats.org/officeDocument/2006/relationships/tags" Target="../tags/tag97.xml"/><Relationship Id="rId52" Type="http://schemas.openxmlformats.org/officeDocument/2006/relationships/image" Target="../media/image2.png"/><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 Id="rId22" Type="http://schemas.openxmlformats.org/officeDocument/2006/relationships/tags" Target="../tags/tag75.xml"/><Relationship Id="rId27" Type="http://schemas.openxmlformats.org/officeDocument/2006/relationships/tags" Target="../tags/tag80.xml"/><Relationship Id="rId30" Type="http://schemas.openxmlformats.org/officeDocument/2006/relationships/tags" Target="../tags/tag83.xml"/><Relationship Id="rId35" Type="http://schemas.openxmlformats.org/officeDocument/2006/relationships/tags" Target="../tags/tag88.xml"/><Relationship Id="rId43" Type="http://schemas.openxmlformats.org/officeDocument/2006/relationships/tags" Target="../tags/tag96.xml"/><Relationship Id="rId48" Type="http://schemas.openxmlformats.org/officeDocument/2006/relationships/tags" Target="../tags/tag101.xml"/><Relationship Id="rId56" Type="http://schemas.openxmlformats.org/officeDocument/2006/relationships/image" Target="../media/image9.png"/><Relationship Id="rId8" Type="http://schemas.openxmlformats.org/officeDocument/2006/relationships/tags" Target="../tags/tag61.xml"/><Relationship Id="rId51" Type="http://schemas.openxmlformats.org/officeDocument/2006/relationships/slideLayout" Target="../slideLayouts/slideLayout7.xml"/><Relationship Id="rId3" Type="http://schemas.openxmlformats.org/officeDocument/2006/relationships/tags" Target="../tags/tag56.xml"/><Relationship Id="rId12" Type="http://schemas.openxmlformats.org/officeDocument/2006/relationships/tags" Target="../tags/tag65.xml"/><Relationship Id="rId17" Type="http://schemas.openxmlformats.org/officeDocument/2006/relationships/tags" Target="../tags/tag70.xml"/><Relationship Id="rId25" Type="http://schemas.openxmlformats.org/officeDocument/2006/relationships/tags" Target="../tags/tag78.xml"/><Relationship Id="rId33" Type="http://schemas.openxmlformats.org/officeDocument/2006/relationships/tags" Target="../tags/tag86.xml"/><Relationship Id="rId38" Type="http://schemas.openxmlformats.org/officeDocument/2006/relationships/tags" Target="../tags/tag91.xml"/><Relationship Id="rId46" Type="http://schemas.openxmlformats.org/officeDocument/2006/relationships/tags" Target="../tags/tag99.xml"/><Relationship Id="rId20" Type="http://schemas.openxmlformats.org/officeDocument/2006/relationships/tags" Target="../tags/tag73.xml"/><Relationship Id="rId41" Type="http://schemas.openxmlformats.org/officeDocument/2006/relationships/tags" Target="../tags/tag94.xml"/><Relationship Id="rId54" Type="http://schemas.microsoft.com/office/2007/relationships/hdphoto" Target="../media/hdphoto1.wdp"/><Relationship Id="rId1" Type="http://schemas.openxmlformats.org/officeDocument/2006/relationships/tags" Target="../tags/tag54.xml"/><Relationship Id="rId6" Type="http://schemas.openxmlformats.org/officeDocument/2006/relationships/tags" Target="../tags/tag59.xml"/><Relationship Id="rId15" Type="http://schemas.openxmlformats.org/officeDocument/2006/relationships/tags" Target="../tags/tag68.xml"/><Relationship Id="rId23" Type="http://schemas.openxmlformats.org/officeDocument/2006/relationships/tags" Target="../tags/tag76.xml"/><Relationship Id="rId28" Type="http://schemas.openxmlformats.org/officeDocument/2006/relationships/tags" Target="../tags/tag81.xml"/><Relationship Id="rId36" Type="http://schemas.openxmlformats.org/officeDocument/2006/relationships/tags" Target="../tags/tag89.xml"/><Relationship Id="rId49" Type="http://schemas.openxmlformats.org/officeDocument/2006/relationships/tags" Target="../tags/tag10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04.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7.xml"/><Relationship Id="rId7" Type="http://schemas.microsoft.com/office/2007/relationships/hdphoto" Target="../media/hdphoto1.wdp"/><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tags" Target="../tags/tag108.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3.png"/><Relationship Id="rId5" Type="http://schemas.openxmlformats.org/officeDocument/2006/relationships/tags" Target="../tags/tag113.xml"/><Relationship Id="rId10" Type="http://schemas.microsoft.com/office/2007/relationships/hdphoto" Target="../media/hdphoto1.wdp"/><Relationship Id="rId4" Type="http://schemas.openxmlformats.org/officeDocument/2006/relationships/tags" Target="../tags/tag112.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tags" Target="../tags/tag118.xml"/><Relationship Id="rId7" Type="http://schemas.openxmlformats.org/officeDocument/2006/relationships/image" Target="../media/image2.png"/><Relationship Id="rId12" Type="http://schemas.microsoft.com/office/2007/relationships/hdphoto" Target="../media/hdphoto2.wdp"/><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notesSlide" Target="../notesSlides/notesSlide3.xml"/><Relationship Id="rId11" Type="http://schemas.openxmlformats.org/officeDocument/2006/relationships/image" Target="../media/image10.png"/><Relationship Id="rId5" Type="http://schemas.openxmlformats.org/officeDocument/2006/relationships/slideLayout" Target="../slideLayouts/slideLayout7.xml"/><Relationship Id="rId10" Type="http://schemas.openxmlformats.org/officeDocument/2006/relationships/image" Target="../media/image3.png"/><Relationship Id="rId4" Type="http://schemas.openxmlformats.org/officeDocument/2006/relationships/tags" Target="../tags/tag119.xml"/><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2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图片 6"/>
          <p:cNvPicPr>
            <a:picLocks noChangeAspect="1"/>
          </p:cNvPicPr>
          <p:nvPr>
            <p:custDataLst>
              <p:tags r:id="rId1"/>
            </p:custDataLst>
          </p:nvPr>
        </p:nvPicPr>
        <p:blipFill rotWithShape="1">
          <a:blip r:embed="rId54">
            <a:extLst>
              <a:ext uri="{28A0092B-C50C-407E-A947-70E740481C1C}">
                <a14:useLocalDpi xmlns:a14="http://schemas.microsoft.com/office/drawing/2010/main" val="0"/>
              </a:ext>
            </a:extLst>
          </a:blip>
          <a:srcRect t="700" b="1"/>
          <a:stretch>
            <a:fillRect/>
          </a:stretch>
        </p:blipFill>
        <p:spPr>
          <a:xfrm rot="16200000">
            <a:off x="2655294" y="-2720829"/>
            <a:ext cx="6881412" cy="12192000"/>
          </a:xfrm>
          <a:prstGeom prst="rect">
            <a:avLst/>
          </a:prstGeom>
        </p:spPr>
      </p:pic>
      <p:sp>
        <p:nvSpPr>
          <p:cNvPr id="13" name="PA-矩形 12"/>
          <p:cNvSpPr/>
          <p:nvPr>
            <p:custDataLst>
              <p:tags r:id="rId2"/>
            </p:custDataLst>
          </p:nvPr>
        </p:nvSpPr>
        <p:spPr>
          <a:xfrm>
            <a:off x="1998717" y="1935068"/>
            <a:ext cx="8108315" cy="830997"/>
          </a:xfrm>
          <a:prstGeom prst="rect">
            <a:avLst/>
          </a:prstGeom>
        </p:spPr>
        <p:txBody>
          <a:bodyPr wrap="square">
            <a:spAutoFit/>
          </a:bodyPr>
          <a:lstStyle/>
          <a:p>
            <a:pPr algn="dist"/>
            <a:r>
              <a:rPr lang="en-US" altLang="zh-CN" sz="4800" dirty="0">
                <a:blipFill dpi="0" rotWithShape="1">
                  <a:blip r:embed="rId55"/>
                  <a:srcRect/>
                  <a:tile tx="0" ty="-635000" sx="100000" sy="100000" flip="none" algn="tl"/>
                </a:blipFill>
                <a:latin typeface="Impact" panose="020B0806030902050204" pitchFamily="34" charset="0"/>
                <a:ea typeface="思源黑体 CN Light" panose="020B0300000000000000" pitchFamily="34" charset="-122"/>
              </a:rPr>
              <a:t>Students Learn to Cheat</a:t>
            </a:r>
            <a:endParaRPr lang="en-US" altLang="zh-CN" sz="4800" b="1" dirty="0">
              <a:blipFill>
                <a:blip r:embed="rId55"/>
                <a:stretch>
                  <a:fillRect/>
                </a:stretch>
              </a:blipFill>
              <a:latin typeface="Aharoni" panose="02010803020104030203" pitchFamily="2" charset="-79"/>
              <a:ea typeface="Meiryo" panose="020B0604030504040204" charset="-128"/>
              <a:cs typeface="Aharoni" panose="02010803020104030203" pitchFamily="2" charset="-79"/>
            </a:endParaRPr>
          </a:p>
        </p:txBody>
      </p:sp>
      <p:grpSp>
        <p:nvGrpSpPr>
          <p:cNvPr id="3" name="群組 2"/>
          <p:cNvGrpSpPr/>
          <p:nvPr/>
        </p:nvGrpSpPr>
        <p:grpSpPr>
          <a:xfrm>
            <a:off x="1200208" y="3002607"/>
            <a:ext cx="3052618" cy="3052618"/>
            <a:chOff x="591127" y="3168592"/>
            <a:chExt cx="3689408" cy="3689408"/>
          </a:xfrm>
        </p:grpSpPr>
        <p:pic>
          <p:nvPicPr>
            <p:cNvPr id="8" name="PA-图片 7"/>
            <p:cNvPicPr>
              <a:picLocks noChangeAspect="1"/>
            </p:cNvPicPr>
            <p:nvPr>
              <p:custDataLst>
                <p:tags r:id="rId3"/>
              </p:custDataLst>
            </p:nvPr>
          </p:nvPicPr>
          <p:blipFill>
            <a:blip r:embed="rId56" cstate="print">
              <a:extLst>
                <a:ext uri="{28A0092B-C50C-407E-A947-70E740481C1C}">
                  <a14:useLocalDpi xmlns:a14="http://schemas.microsoft.com/office/drawing/2010/main" val="0"/>
                </a:ext>
              </a:extLst>
            </a:blip>
            <a:stretch>
              <a:fillRect/>
            </a:stretch>
          </p:blipFill>
          <p:spPr>
            <a:xfrm>
              <a:off x="591127" y="3168592"/>
              <a:ext cx="3689408" cy="3689408"/>
            </a:xfrm>
            <a:prstGeom prst="rect">
              <a:avLst/>
            </a:prstGeom>
          </p:spPr>
        </p:pic>
        <p:grpSp>
          <p:nvGrpSpPr>
            <p:cNvPr id="142" name="PA-组合 648"/>
            <p:cNvGrpSpPr/>
            <p:nvPr>
              <p:custDataLst>
                <p:tags r:id="rId4"/>
              </p:custDataLst>
            </p:nvPr>
          </p:nvGrpSpPr>
          <p:grpSpPr>
            <a:xfrm rot="21153348">
              <a:off x="1241430" y="3450426"/>
              <a:ext cx="2237074" cy="1867962"/>
              <a:chOff x="2703066" y="1958529"/>
              <a:chExt cx="5497984" cy="4708026"/>
            </a:xfrm>
          </p:grpSpPr>
          <p:cxnSp>
            <p:nvCxnSpPr>
              <p:cNvPr id="143" name="PA-直接连接符 649"/>
              <p:cNvCxnSpPr/>
              <p:nvPr>
                <p:custDataLst>
                  <p:tags r:id="rId5"/>
                </p:custDataLst>
              </p:nvPr>
            </p:nvCxnSpPr>
            <p:spPr>
              <a:xfrm flipH="1">
                <a:off x="2703066"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44" name="PA-直接连接符 650"/>
              <p:cNvCxnSpPr/>
              <p:nvPr>
                <p:custDataLst>
                  <p:tags r:id="rId6"/>
                </p:custDataLst>
              </p:nvPr>
            </p:nvCxnSpPr>
            <p:spPr>
              <a:xfrm flipH="1">
                <a:off x="3390314"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45" name="PA-直接连接符 651"/>
              <p:cNvCxnSpPr/>
              <p:nvPr>
                <p:custDataLst>
                  <p:tags r:id="rId7"/>
                </p:custDataLst>
              </p:nvPr>
            </p:nvCxnSpPr>
            <p:spPr>
              <a:xfrm flipH="1">
                <a:off x="4077562"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46" name="PA-直接连接符 652"/>
              <p:cNvCxnSpPr/>
              <p:nvPr>
                <p:custDataLst>
                  <p:tags r:id="rId8"/>
                </p:custDataLst>
              </p:nvPr>
            </p:nvCxnSpPr>
            <p:spPr>
              <a:xfrm flipH="1">
                <a:off x="4764810"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47" name="PA-直接连接符 653"/>
              <p:cNvCxnSpPr/>
              <p:nvPr>
                <p:custDataLst>
                  <p:tags r:id="rId9"/>
                </p:custDataLst>
              </p:nvPr>
            </p:nvCxnSpPr>
            <p:spPr>
              <a:xfrm flipH="1">
                <a:off x="5452058"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48" name="PA-直接连接符 654"/>
              <p:cNvCxnSpPr/>
              <p:nvPr>
                <p:custDataLst>
                  <p:tags r:id="rId10"/>
                </p:custDataLst>
              </p:nvPr>
            </p:nvCxnSpPr>
            <p:spPr>
              <a:xfrm flipH="1">
                <a:off x="6139306"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49" name="PA-直接连接符 655"/>
              <p:cNvCxnSpPr/>
              <p:nvPr>
                <p:custDataLst>
                  <p:tags r:id="rId11"/>
                </p:custDataLst>
              </p:nvPr>
            </p:nvCxnSpPr>
            <p:spPr>
              <a:xfrm flipH="1">
                <a:off x="6826554"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0" name="PA-直接连接符 656"/>
              <p:cNvCxnSpPr/>
              <p:nvPr>
                <p:custDataLst>
                  <p:tags r:id="rId12"/>
                </p:custDataLst>
              </p:nvPr>
            </p:nvCxnSpPr>
            <p:spPr>
              <a:xfrm flipH="1">
                <a:off x="7513802"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1" name="PA-直接连接符 657"/>
              <p:cNvCxnSpPr/>
              <p:nvPr>
                <p:custDataLst>
                  <p:tags r:id="rId13"/>
                </p:custDataLst>
              </p:nvPr>
            </p:nvCxnSpPr>
            <p:spPr>
              <a:xfrm flipH="1">
                <a:off x="2703066"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2" name="PA-直接连接符 658"/>
              <p:cNvCxnSpPr/>
              <p:nvPr>
                <p:custDataLst>
                  <p:tags r:id="rId14"/>
                </p:custDataLst>
              </p:nvPr>
            </p:nvCxnSpPr>
            <p:spPr>
              <a:xfrm flipH="1">
                <a:off x="3390314"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3" name="PA-直接连接符 659"/>
              <p:cNvCxnSpPr/>
              <p:nvPr>
                <p:custDataLst>
                  <p:tags r:id="rId15"/>
                </p:custDataLst>
              </p:nvPr>
            </p:nvCxnSpPr>
            <p:spPr>
              <a:xfrm flipH="1">
                <a:off x="4077562"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4" name="PA-直接连接符 660"/>
              <p:cNvCxnSpPr/>
              <p:nvPr>
                <p:custDataLst>
                  <p:tags r:id="rId16"/>
                </p:custDataLst>
              </p:nvPr>
            </p:nvCxnSpPr>
            <p:spPr>
              <a:xfrm flipH="1">
                <a:off x="4764810"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5" name="PA-直接连接符 661"/>
              <p:cNvCxnSpPr/>
              <p:nvPr>
                <p:custDataLst>
                  <p:tags r:id="rId17"/>
                </p:custDataLst>
              </p:nvPr>
            </p:nvCxnSpPr>
            <p:spPr>
              <a:xfrm flipH="1">
                <a:off x="5452058"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6" name="PA-直接连接符 662"/>
              <p:cNvCxnSpPr/>
              <p:nvPr>
                <p:custDataLst>
                  <p:tags r:id="rId18"/>
                </p:custDataLst>
              </p:nvPr>
            </p:nvCxnSpPr>
            <p:spPr>
              <a:xfrm flipH="1">
                <a:off x="6139306"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7" name="PA-直接连接符 663"/>
              <p:cNvCxnSpPr/>
              <p:nvPr>
                <p:custDataLst>
                  <p:tags r:id="rId19"/>
                </p:custDataLst>
              </p:nvPr>
            </p:nvCxnSpPr>
            <p:spPr>
              <a:xfrm flipH="1">
                <a:off x="6826554"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8" name="PA-直接连接符 664"/>
              <p:cNvCxnSpPr/>
              <p:nvPr>
                <p:custDataLst>
                  <p:tags r:id="rId20"/>
                </p:custDataLst>
              </p:nvPr>
            </p:nvCxnSpPr>
            <p:spPr>
              <a:xfrm flipH="1">
                <a:off x="7513802"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9" name="PA-直接连接符 665"/>
              <p:cNvCxnSpPr/>
              <p:nvPr>
                <p:custDataLst>
                  <p:tags r:id="rId21"/>
                </p:custDataLst>
              </p:nvPr>
            </p:nvCxnSpPr>
            <p:spPr>
              <a:xfrm flipH="1">
                <a:off x="2703066"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0" name="PA-直接连接符 666"/>
              <p:cNvCxnSpPr/>
              <p:nvPr>
                <p:custDataLst>
                  <p:tags r:id="rId22"/>
                </p:custDataLst>
              </p:nvPr>
            </p:nvCxnSpPr>
            <p:spPr>
              <a:xfrm flipH="1">
                <a:off x="3390314"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1" name="PA-直接连接符 667"/>
              <p:cNvCxnSpPr/>
              <p:nvPr>
                <p:custDataLst>
                  <p:tags r:id="rId23"/>
                </p:custDataLst>
              </p:nvPr>
            </p:nvCxnSpPr>
            <p:spPr>
              <a:xfrm flipH="1">
                <a:off x="4077562"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2" name="PA-直接连接符 668"/>
              <p:cNvCxnSpPr/>
              <p:nvPr>
                <p:custDataLst>
                  <p:tags r:id="rId24"/>
                </p:custDataLst>
              </p:nvPr>
            </p:nvCxnSpPr>
            <p:spPr>
              <a:xfrm flipH="1">
                <a:off x="4764810"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3" name="PA-直接连接符 669"/>
              <p:cNvCxnSpPr/>
              <p:nvPr>
                <p:custDataLst>
                  <p:tags r:id="rId25"/>
                </p:custDataLst>
              </p:nvPr>
            </p:nvCxnSpPr>
            <p:spPr>
              <a:xfrm flipH="1">
                <a:off x="5452058"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4" name="PA-直接连接符 670"/>
              <p:cNvCxnSpPr/>
              <p:nvPr>
                <p:custDataLst>
                  <p:tags r:id="rId26"/>
                </p:custDataLst>
              </p:nvPr>
            </p:nvCxnSpPr>
            <p:spPr>
              <a:xfrm flipH="1">
                <a:off x="6139306"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5" name="PA-直接连接符 671"/>
              <p:cNvCxnSpPr/>
              <p:nvPr>
                <p:custDataLst>
                  <p:tags r:id="rId27"/>
                </p:custDataLst>
              </p:nvPr>
            </p:nvCxnSpPr>
            <p:spPr>
              <a:xfrm flipH="1">
                <a:off x="6826554"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6" name="PA-直接连接符 672"/>
              <p:cNvCxnSpPr/>
              <p:nvPr>
                <p:custDataLst>
                  <p:tags r:id="rId28"/>
                </p:custDataLst>
              </p:nvPr>
            </p:nvCxnSpPr>
            <p:spPr>
              <a:xfrm flipH="1">
                <a:off x="7513802"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7" name="PA-直接连接符 673"/>
              <p:cNvCxnSpPr/>
              <p:nvPr>
                <p:custDataLst>
                  <p:tags r:id="rId29"/>
                </p:custDataLst>
              </p:nvPr>
            </p:nvCxnSpPr>
            <p:spPr>
              <a:xfrm flipH="1">
                <a:off x="2703066"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8" name="PA-直接连接符 674"/>
              <p:cNvCxnSpPr/>
              <p:nvPr>
                <p:custDataLst>
                  <p:tags r:id="rId30"/>
                </p:custDataLst>
              </p:nvPr>
            </p:nvCxnSpPr>
            <p:spPr>
              <a:xfrm flipH="1">
                <a:off x="3390314"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9" name="PA-直接连接符 675"/>
              <p:cNvCxnSpPr/>
              <p:nvPr>
                <p:custDataLst>
                  <p:tags r:id="rId31"/>
                </p:custDataLst>
              </p:nvPr>
            </p:nvCxnSpPr>
            <p:spPr>
              <a:xfrm flipH="1">
                <a:off x="4077562"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0" name="PA-直接连接符 676"/>
              <p:cNvCxnSpPr/>
              <p:nvPr>
                <p:custDataLst>
                  <p:tags r:id="rId32"/>
                </p:custDataLst>
              </p:nvPr>
            </p:nvCxnSpPr>
            <p:spPr>
              <a:xfrm flipH="1">
                <a:off x="4764810"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1" name="PA-直接连接符 677"/>
              <p:cNvCxnSpPr/>
              <p:nvPr>
                <p:custDataLst>
                  <p:tags r:id="rId33"/>
                </p:custDataLst>
              </p:nvPr>
            </p:nvCxnSpPr>
            <p:spPr>
              <a:xfrm flipH="1">
                <a:off x="5452058"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2" name="PA-直接连接符 678"/>
              <p:cNvCxnSpPr/>
              <p:nvPr>
                <p:custDataLst>
                  <p:tags r:id="rId34"/>
                </p:custDataLst>
              </p:nvPr>
            </p:nvCxnSpPr>
            <p:spPr>
              <a:xfrm flipH="1">
                <a:off x="6139306"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3" name="PA-直接连接符 679"/>
              <p:cNvCxnSpPr/>
              <p:nvPr>
                <p:custDataLst>
                  <p:tags r:id="rId35"/>
                </p:custDataLst>
              </p:nvPr>
            </p:nvCxnSpPr>
            <p:spPr>
              <a:xfrm flipH="1">
                <a:off x="6826554"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4" name="PA-直接连接符 680"/>
              <p:cNvCxnSpPr/>
              <p:nvPr>
                <p:custDataLst>
                  <p:tags r:id="rId36"/>
                </p:custDataLst>
              </p:nvPr>
            </p:nvCxnSpPr>
            <p:spPr>
              <a:xfrm flipH="1">
                <a:off x="7513802"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5" name="PA-直接连接符 681"/>
              <p:cNvCxnSpPr/>
              <p:nvPr>
                <p:custDataLst>
                  <p:tags r:id="rId37"/>
                </p:custDataLst>
              </p:nvPr>
            </p:nvCxnSpPr>
            <p:spPr>
              <a:xfrm flipH="1">
                <a:off x="2703066"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6" name="PA-直接连接符 682"/>
              <p:cNvCxnSpPr/>
              <p:nvPr>
                <p:custDataLst>
                  <p:tags r:id="rId38"/>
                </p:custDataLst>
              </p:nvPr>
            </p:nvCxnSpPr>
            <p:spPr>
              <a:xfrm flipH="1">
                <a:off x="3390314"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7" name="PA-直接连接符 683"/>
              <p:cNvCxnSpPr/>
              <p:nvPr>
                <p:custDataLst>
                  <p:tags r:id="rId39"/>
                </p:custDataLst>
              </p:nvPr>
            </p:nvCxnSpPr>
            <p:spPr>
              <a:xfrm flipH="1">
                <a:off x="4077562"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8" name="PA-直接连接符 684"/>
              <p:cNvCxnSpPr/>
              <p:nvPr>
                <p:custDataLst>
                  <p:tags r:id="rId40"/>
                </p:custDataLst>
              </p:nvPr>
            </p:nvCxnSpPr>
            <p:spPr>
              <a:xfrm flipH="1">
                <a:off x="4764810"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9" name="PA-直接连接符 685"/>
              <p:cNvCxnSpPr/>
              <p:nvPr>
                <p:custDataLst>
                  <p:tags r:id="rId41"/>
                </p:custDataLst>
              </p:nvPr>
            </p:nvCxnSpPr>
            <p:spPr>
              <a:xfrm flipH="1">
                <a:off x="5452058"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0" name="PA-直接连接符 686"/>
              <p:cNvCxnSpPr/>
              <p:nvPr>
                <p:custDataLst>
                  <p:tags r:id="rId42"/>
                </p:custDataLst>
              </p:nvPr>
            </p:nvCxnSpPr>
            <p:spPr>
              <a:xfrm flipH="1">
                <a:off x="6139306"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1" name="PA-直接连接符 687"/>
              <p:cNvCxnSpPr/>
              <p:nvPr>
                <p:custDataLst>
                  <p:tags r:id="rId43"/>
                </p:custDataLst>
              </p:nvPr>
            </p:nvCxnSpPr>
            <p:spPr>
              <a:xfrm flipH="1">
                <a:off x="6826554"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2" name="PA-直接连接符 688"/>
              <p:cNvCxnSpPr/>
              <p:nvPr>
                <p:custDataLst>
                  <p:tags r:id="rId44"/>
                </p:custDataLst>
              </p:nvPr>
            </p:nvCxnSpPr>
            <p:spPr>
              <a:xfrm flipH="1">
                <a:off x="7513802"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3" name="PA-直接连接符 689"/>
              <p:cNvCxnSpPr/>
              <p:nvPr>
                <p:custDataLst>
                  <p:tags r:id="rId45"/>
                </p:custDataLst>
              </p:nvPr>
            </p:nvCxnSpPr>
            <p:spPr>
              <a:xfrm flipH="1">
                <a:off x="2703066"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4" name="PA-直接连接符 690"/>
              <p:cNvCxnSpPr/>
              <p:nvPr>
                <p:custDataLst>
                  <p:tags r:id="rId46"/>
                </p:custDataLst>
              </p:nvPr>
            </p:nvCxnSpPr>
            <p:spPr>
              <a:xfrm flipH="1">
                <a:off x="3390314"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5" name="PA-直接连接符 691"/>
              <p:cNvCxnSpPr/>
              <p:nvPr>
                <p:custDataLst>
                  <p:tags r:id="rId47"/>
                </p:custDataLst>
              </p:nvPr>
            </p:nvCxnSpPr>
            <p:spPr>
              <a:xfrm flipH="1">
                <a:off x="4077562"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6" name="PA-直接连接符 692"/>
              <p:cNvCxnSpPr/>
              <p:nvPr>
                <p:custDataLst>
                  <p:tags r:id="rId48"/>
                </p:custDataLst>
              </p:nvPr>
            </p:nvCxnSpPr>
            <p:spPr>
              <a:xfrm flipH="1">
                <a:off x="4764810"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7" name="PA-直接连接符 693"/>
              <p:cNvCxnSpPr/>
              <p:nvPr>
                <p:custDataLst>
                  <p:tags r:id="rId49"/>
                </p:custDataLst>
              </p:nvPr>
            </p:nvCxnSpPr>
            <p:spPr>
              <a:xfrm flipH="1">
                <a:off x="5452058"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8" name="PA-直接连接符 694"/>
              <p:cNvCxnSpPr/>
              <p:nvPr>
                <p:custDataLst>
                  <p:tags r:id="rId50"/>
                </p:custDataLst>
              </p:nvPr>
            </p:nvCxnSpPr>
            <p:spPr>
              <a:xfrm flipH="1">
                <a:off x="6139306"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9" name="PA-直接连接符 695"/>
              <p:cNvCxnSpPr/>
              <p:nvPr>
                <p:custDataLst>
                  <p:tags r:id="rId51"/>
                </p:custDataLst>
              </p:nvPr>
            </p:nvCxnSpPr>
            <p:spPr>
              <a:xfrm flipH="1">
                <a:off x="6826554"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90" name="PA-直接连接符 696"/>
              <p:cNvCxnSpPr/>
              <p:nvPr>
                <p:custDataLst>
                  <p:tags r:id="rId52"/>
                </p:custDataLst>
              </p:nvPr>
            </p:nvCxnSpPr>
            <p:spPr>
              <a:xfrm flipH="1">
                <a:off x="7513802"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4812679" y="3381083"/>
            <a:ext cx="6040048" cy="1661993"/>
          </a:xfrm>
          <a:prstGeom prst="rect">
            <a:avLst/>
          </a:prstGeom>
          <a:noFill/>
          <a:ln>
            <a:noFill/>
          </a:ln>
        </p:spPr>
        <p:txBody>
          <a:bodyPr wrap="square" numCol="1" rtlCol="0">
            <a:spAutoFit/>
          </a:bodyPr>
          <a:lstStyle/>
          <a:p>
            <a:pPr algn="ctr"/>
            <a:r>
              <a:rPr lang="en-US" altLang="zh-CN" sz="2400" dirty="0">
                <a:blipFill dpi="0" rotWithShape="1">
                  <a:blip r:embed="rId55"/>
                  <a:srcRect/>
                  <a:tile tx="0" ty="-635000" sx="100000" sy="100000" flip="none" algn="tl"/>
                </a:blipFill>
                <a:latin typeface="Impact" panose="020B0806030902050204" pitchFamily="34" charset="0"/>
                <a:ea typeface="思源黑体 CN Light" panose="020B0300000000000000" pitchFamily="34" charset="-122"/>
              </a:rPr>
              <a:t>Group members</a:t>
            </a:r>
            <a:br>
              <a:rPr lang="en-US" altLang="zh-CN" sz="2400" dirty="0">
                <a:blipFill dpi="0" rotWithShape="1">
                  <a:blip r:embed="rId55"/>
                  <a:srcRect/>
                  <a:tile tx="0" ty="-635000" sx="100000" sy="100000" flip="none" algn="tl"/>
                </a:blipFill>
                <a:latin typeface="Impact" panose="020B0806030902050204" pitchFamily="34" charset="0"/>
                <a:ea typeface="思源黑体 CN Light" panose="020B0300000000000000" pitchFamily="34" charset="-122"/>
              </a:rPr>
            </a:br>
            <a:r>
              <a:rPr lang="zh-TW" altLang="en-US" sz="2400" dirty="0">
                <a:blipFill dpi="0" rotWithShape="1">
                  <a:blip r:embed="rId55"/>
                  <a:srcRect/>
                  <a:tile tx="0" ty="-635000" sx="100000" sy="100000" flip="none" algn="tl"/>
                </a:blipFill>
                <a:latin typeface="Impact" panose="020B0806030902050204" pitchFamily="34" charset="0"/>
                <a:ea typeface="思源黑体 CN Light" panose="020B0300000000000000" pitchFamily="34" charset="-122"/>
              </a:rPr>
              <a:t>－－－－－－－－－－－－－－－</a:t>
            </a:r>
            <a:endParaRPr lang="en-US" altLang="zh-CN" sz="2400" dirty="0">
              <a:solidFill>
                <a:schemeClr val="bg1"/>
              </a:solidFill>
              <a:effectLst>
                <a:innerShdw blurRad="63500" dist="50800" dir="13500000">
                  <a:srgbClr val="000000">
                    <a:alpha val="50000"/>
                  </a:srgbClr>
                </a:innerShdw>
              </a:effectLst>
              <a:latin typeface="Impact" panose="020B0806030902050204" pitchFamily="34" charset="0"/>
            </a:endParaRPr>
          </a:p>
          <a:p>
            <a:pPr algn="ctr">
              <a:lnSpc>
                <a:spcPct val="150000"/>
              </a:lnSpc>
            </a:pPr>
            <a:r>
              <a:rPr lang="zh-TW" altLang="en-US"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余思彤 </a:t>
            </a:r>
            <a:r>
              <a:rPr lang="en-US" altLang="zh-TW"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para.1-3</a:t>
            </a:r>
            <a:r>
              <a:rPr lang="zh-TW" altLang="en-US"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　曾钰麟 </a:t>
            </a:r>
            <a:r>
              <a:rPr lang="en-US" altLang="zh-TW"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para. 4-5</a:t>
            </a:r>
            <a:r>
              <a:rPr lang="zh-TW" altLang="en-US"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　吴芓璇 </a:t>
            </a:r>
            <a:r>
              <a:rPr lang="en-US" altLang="zh-TW"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para. 6-7</a:t>
            </a:r>
            <a:br>
              <a:rPr lang="en-US" altLang="zh-TW"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br>
            <a:r>
              <a:rPr lang="zh-TW" altLang="en-US"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容逸朗 </a:t>
            </a:r>
            <a:r>
              <a:rPr lang="en-US" altLang="zh-TW"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para. 8-9</a:t>
            </a:r>
            <a:r>
              <a:rPr lang="zh-TW" altLang="en-US"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　邓咏珊 </a:t>
            </a:r>
            <a:r>
              <a:rPr lang="en-US" altLang="zh-TW"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rPr>
              <a:t>para. 10-12</a:t>
            </a:r>
            <a:endParaRPr lang="en-US" altLang="zh-CN" dirty="0">
              <a:solidFill>
                <a:schemeClr val="bg1"/>
              </a:solidFill>
              <a:effectLst>
                <a:innerShdw blurRad="63500" dist="50800" dir="13500000">
                  <a:srgbClr val="000000">
                    <a:alpha val="50000"/>
                  </a:srgbClr>
                </a:inn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19411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filter="fade">
                                      <p:cBhvr>
                                        <p:cTn id="7" dur="500">
                                          <p:stCondLst>
                                            <p:cond delay="0"/>
                                          </p:stCondLst>
                                        </p:cTn>
                                        <p:tgtEl>
                                          <p:spTgt spid="7"/>
                                        </p:tgtEl>
                                      </p:cBhvr>
                                    </p:animEffect>
                                    <p:animScale>
                                      <p:cBhvr>
                                        <p:cTn id="8" dur="500" fill="hold">
                                          <p:stCondLst>
                                            <p:cond delay="0"/>
                                          </p:stCondLst>
                                        </p:cTn>
                                        <p:tgtEl>
                                          <p:spTgt spid="7"/>
                                        </p:tgtEl>
                                      </p:cBhvr>
                                      <p:from x="150000" y="150000"/>
                                      <p:to x="100000" y="100000"/>
                                    </p:animScale>
                                    <p:anim to="" calcmode="lin" valueType="num">
                                      <p:cBhvr>
                                        <p:cTn id="9" dur="500" fill="hold">
                                          <p:stCondLst>
                                            <p:cond delay="0"/>
                                          </p:stCondLst>
                                        </p:cTn>
                                        <p:tgtEl>
                                          <p:spTgt spid="7"/>
                                        </p:tgtEl>
                                        <p:attrNameLst>
                                          <p:attrName>ppt_x</p:attrName>
                                        </p:attrNameLst>
                                      </p:cBhvr>
                                      <p:tavLst>
                                        <p:tav tm="0">
                                          <p:val>
                                            <p:strVal val="#ppt_x+sin(rand(10))/10"/>
                                          </p:val>
                                        </p:tav>
                                        <p:tav tm="100000">
                                          <p:val>
                                            <p:strVal val="#ppt_x"/>
                                          </p:val>
                                        </p:tav>
                                      </p:tavLst>
                                    </p:anim>
                                    <p:anim to="" calcmode="lin" valueType="num">
                                      <p:cBhvr>
                                        <p:cTn id="10" dur="500" fill="hold">
                                          <p:stCondLst>
                                            <p:cond delay="0"/>
                                          </p:stCondLst>
                                        </p:cTn>
                                        <p:tgtEl>
                                          <p:spTgt spid="7"/>
                                        </p:tgtEl>
                                        <p:attrNameLst>
                                          <p:attrName>ppt_y</p:attrName>
                                        </p:attrNameLst>
                                      </p:cBhvr>
                                      <p:tavLst>
                                        <p:tav tm="0">
                                          <p:val>
                                            <p:strVal val="#ppt_y+sin(rand(10))/10"/>
                                          </p:val>
                                        </p:tav>
                                        <p:tav tm="100000">
                                          <p:val>
                                            <p:strVal val="#ppt_y"/>
                                          </p:val>
                                        </p:tav>
                                      </p:tavLst>
                                    </p:anim>
                                  </p:childTnLst>
                                </p:cTn>
                              </p:par>
                            </p:childTnLst>
                          </p:cTn>
                        </p:par>
                        <p:par>
                          <p:cTn id="11" fill="hold">
                            <p:stCondLst>
                              <p:cond delay="500"/>
                            </p:stCondLst>
                            <p:childTnLst>
                              <p:par>
                                <p:cTn id="12" presetID="0" presetClass="entr" presetSubtype="0" fill="hold" grpId="0" nodeType="afterEffect">
                                  <p:stCondLst>
                                    <p:cond delay="0"/>
                                  </p:stCondLst>
                                  <p:iterate type="lt">
                                    <p:tmPct val="10000"/>
                                  </p:iterate>
                                  <p:childTnLst>
                                    <p:set>
                                      <p:cBhvr>
                                        <p:cTn id="13" dur="1" fill="hold">
                                          <p:stCondLst>
                                            <p:cond delay="0"/>
                                          </p:stCondLst>
                                        </p:cTn>
                                        <p:tgtEl>
                                          <p:spTgt spid="13"/>
                                        </p:tgtEl>
                                        <p:attrNameLst>
                                          <p:attrName>style.visibility</p:attrName>
                                        </p:attrNameLst>
                                      </p:cBhvr>
                                      <p:to>
                                        <p:strVal val="visible"/>
                                      </p:to>
                                    </p:set>
                                    <p:animEffect filter="fade">
                                      <p:cBhvr>
                                        <p:cTn id="14" dur="500">
                                          <p:stCondLst>
                                            <p:cond delay="0"/>
                                          </p:stCondLst>
                                        </p:cTn>
                                        <p:tgtEl>
                                          <p:spTgt spid="13"/>
                                        </p:tgtEl>
                                      </p:cBhvr>
                                    </p:animEffect>
                                    <p:animScale>
                                      <p:cBhvr>
                                        <p:cTn id="15" dur="500" fill="hold">
                                          <p:stCondLst>
                                            <p:cond delay="0"/>
                                          </p:stCondLst>
                                        </p:cTn>
                                        <p:tgtEl>
                                          <p:spTgt spid="13"/>
                                        </p:tgtEl>
                                      </p:cBhvr>
                                      <p:from x="150000" y="150000"/>
                                      <p:to x="100000" y="100000"/>
                                    </p:animScale>
                                    <p:anim to="" calcmode="lin" valueType="num">
                                      <p:cBhvr>
                                        <p:cTn id="16" dur="500" fill="hold">
                                          <p:stCondLst>
                                            <p:cond delay="0"/>
                                          </p:stCondLst>
                                        </p:cTn>
                                        <p:tgtEl>
                                          <p:spTgt spid="13"/>
                                        </p:tgtEl>
                                        <p:attrNameLst>
                                          <p:attrName>ppt_x</p:attrName>
                                        </p:attrNameLst>
                                      </p:cBhvr>
                                      <p:tavLst>
                                        <p:tav tm="0">
                                          <p:val>
                                            <p:strVal val="#ppt_x+sin(rand(10))/10"/>
                                          </p:val>
                                        </p:tav>
                                        <p:tav tm="100000">
                                          <p:val>
                                            <p:strVal val="#ppt_x"/>
                                          </p:val>
                                        </p:tav>
                                      </p:tavLst>
                                    </p:anim>
                                    <p:anim to="" calcmode="lin" valueType="num">
                                      <p:cBhvr>
                                        <p:cTn id="17" dur="500" fill="hold">
                                          <p:stCondLst>
                                            <p:cond delay="0"/>
                                          </p:stCondLst>
                                        </p:cTn>
                                        <p:tgtEl>
                                          <p:spTgt spid="13"/>
                                        </p:tgtEl>
                                        <p:attrNameLst>
                                          <p:attrName>ppt_y</p:attrName>
                                        </p:attrNameLst>
                                      </p:cBhvr>
                                      <p:tavLst>
                                        <p:tav tm="0">
                                          <p:val>
                                            <p:strVal val="#ppt_y+sin(rand(10))/10"/>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9" name="文本框 8">
            <a:extLst>
              <a:ext uri="{FF2B5EF4-FFF2-40B4-BE49-F238E27FC236}">
                <a16:creationId xmlns:a16="http://schemas.microsoft.com/office/drawing/2014/main" id="{C081D2C8-E5CC-4A4E-A830-8F0B5806D9D5}"/>
              </a:ext>
            </a:extLst>
          </p:cNvPr>
          <p:cNvSpPr txBox="1"/>
          <p:nvPr/>
        </p:nvSpPr>
        <p:spPr>
          <a:xfrm>
            <a:off x="755374" y="769490"/>
            <a:ext cx="6096000" cy="553998"/>
          </a:xfrm>
          <a:prstGeom prst="rect">
            <a:avLst/>
          </a:prstGeom>
          <a:noFill/>
        </p:spPr>
        <p:txBody>
          <a:bodyPr wrap="square">
            <a:spAutoFit/>
          </a:bodyPr>
          <a:lstStyle/>
          <a:p>
            <a:pPr marL="304800"/>
            <a:r>
              <a:rPr lang="en-US" altLang="zh-CN" sz="3000" b="1" kern="100" dirty="0">
                <a:solidFill>
                  <a:srgbClr val="FFFFFF"/>
                </a:solidFill>
                <a:effectLst/>
                <a:highlight>
                  <a:srgbClr val="0000FF"/>
                </a:highlight>
                <a:latin typeface="Aharoni" panose="02010803020104030203" pitchFamily="2" charset="-79"/>
                <a:ea typeface="PMingLiU" panose="02020500000000000000" pitchFamily="18" charset="-120"/>
                <a:cs typeface="Aharoni" panose="02010803020104030203" pitchFamily="2" charset="-79"/>
              </a:rPr>
              <a:t>Phrase:</a:t>
            </a:r>
            <a:endParaRPr lang="zh-CN" altLang="zh-CN" sz="3000" kern="100" dirty="0">
              <a:effectLst/>
              <a:latin typeface="Aharoni" panose="02010803020104030203" pitchFamily="2" charset="-79"/>
              <a:ea typeface="PMingLiU" panose="02020500000000000000" pitchFamily="18" charset="-120"/>
              <a:cs typeface="Aharoni" panose="02010803020104030203" pitchFamily="2" charset="-79"/>
            </a:endParaRPr>
          </a:p>
        </p:txBody>
      </p:sp>
      <p:sp>
        <p:nvSpPr>
          <p:cNvPr id="10" name="文本框 9">
            <a:extLst>
              <a:ext uri="{FF2B5EF4-FFF2-40B4-BE49-F238E27FC236}">
                <a16:creationId xmlns:a16="http://schemas.microsoft.com/office/drawing/2014/main" id="{3B073472-01CD-4C47-87C0-94BD2BC0F17E}"/>
              </a:ext>
            </a:extLst>
          </p:cNvPr>
          <p:cNvSpPr txBox="1"/>
          <p:nvPr/>
        </p:nvSpPr>
        <p:spPr>
          <a:xfrm>
            <a:off x="980660" y="1490007"/>
            <a:ext cx="3246783" cy="1200329"/>
          </a:xfrm>
          <a:prstGeom prst="rect">
            <a:avLst/>
          </a:prstGeom>
          <a:noFill/>
        </p:spPr>
        <p:txBody>
          <a:bodyPr wrap="square">
            <a:spAutoFit/>
          </a:bodyPr>
          <a:lstStyle/>
          <a:p>
            <a:pPr marL="342900" lvl="0" indent="-342900">
              <a:buFont typeface="Arial" panose="020B0604020202020204" pitchFamily="34" charset="0"/>
              <a:buChar char="•"/>
            </a:pPr>
            <a:r>
              <a:rPr lang="en-US"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Place the blame (on </a:t>
            </a:r>
            <a:r>
              <a:rPr lang="en-US" altLang="zh-CN" sz="2400" kern="100" dirty="0" err="1">
                <a:solidFill>
                  <a:schemeClr val="bg1"/>
                </a:solidFill>
                <a:effectLst/>
                <a:latin typeface="Aharoni" panose="02010803020104030203" pitchFamily="2" charset="-79"/>
                <a:ea typeface="PMingLiU" panose="02020500000000000000" pitchFamily="18" charset="-120"/>
                <a:cs typeface="Aharoni" panose="02010803020104030203" pitchFamily="2" charset="-79"/>
              </a:rPr>
              <a:t>sth</a:t>
            </a:r>
            <a:r>
              <a:rPr lang="en-US"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a:t>
            </a:r>
          </a:p>
          <a:p>
            <a:pPr marL="342900" lvl="0" indent="-342900">
              <a:buFont typeface="Arial" panose="020B0604020202020204" pitchFamily="34" charset="0"/>
              <a:buChar char="•"/>
            </a:pPr>
            <a:r>
              <a:rPr lang="en-US" altLang="zh-CN" sz="24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Cut corners</a:t>
            </a:r>
            <a:r>
              <a:rPr lang="en-US"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a:t>
            </a:r>
            <a:endParaRPr lang="zh-CN"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p:txBody>
      </p:sp>
      <p:sp>
        <p:nvSpPr>
          <p:cNvPr id="7" name="文本框 6">
            <a:extLst>
              <a:ext uri="{FF2B5EF4-FFF2-40B4-BE49-F238E27FC236}">
                <a16:creationId xmlns:a16="http://schemas.microsoft.com/office/drawing/2014/main" id="{8D1284B0-4F50-4FDC-BFE8-7A01C8A9D97E}"/>
              </a:ext>
            </a:extLst>
          </p:cNvPr>
          <p:cNvSpPr txBox="1"/>
          <p:nvPr/>
        </p:nvSpPr>
        <p:spPr>
          <a:xfrm>
            <a:off x="4717774" y="1490007"/>
            <a:ext cx="4890052" cy="1200329"/>
          </a:xfrm>
          <a:prstGeom prst="rect">
            <a:avLst/>
          </a:prstGeom>
          <a:noFill/>
        </p:spPr>
        <p:txBody>
          <a:bodyPr wrap="square" rtlCol="0">
            <a:spAutoFit/>
          </a:bodyPr>
          <a:lstStyle/>
          <a:p>
            <a:pPr marL="342900" lvl="0" indent="-342900">
              <a:buFont typeface="Arial" panose="020B0604020202020204" pitchFamily="34" charset="0"/>
              <a:buChar char="•"/>
            </a:pPr>
            <a:r>
              <a:rPr lang="zh-CN" altLang="en-US" sz="24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把责任推到</a:t>
            </a:r>
            <a:r>
              <a:rPr lang="en-US" altLang="zh-CN" sz="24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CN" altLang="en-US" sz="24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身上</a:t>
            </a:r>
            <a:endParaRPr lang="en-US" altLang="zh-CN" sz="2400" kern="100" dirty="0">
              <a:solidFill>
                <a:schemeClr val="bg1"/>
              </a:solidFill>
              <a:latin typeface="Aharoni" panose="02010803020104030203" pitchFamily="2" charset="-79"/>
              <a:ea typeface="PMingLiU" panose="02020500000000000000" pitchFamily="18" charset="-120"/>
              <a:cs typeface="Aharoni" panose="02010803020104030203" pitchFamily="2" charset="-79"/>
            </a:endParaRPr>
          </a:p>
          <a:p>
            <a:pPr marL="342900" lvl="0" indent="-342900">
              <a:buFont typeface="Arial" panose="020B0604020202020204" pitchFamily="34" charset="0"/>
              <a:buChar char="•"/>
            </a:pPr>
            <a:endParaRPr lang="en-US" altLang="zh-CN" sz="2400" b="1" kern="100" dirty="0">
              <a:solidFill>
                <a:schemeClr val="bg1"/>
              </a:solidFill>
              <a:latin typeface="Aharoni" panose="02010803020104030203" pitchFamily="2" charset="-79"/>
              <a:ea typeface="PMingLiU" panose="02020500000000000000" pitchFamily="18" charset="-120"/>
              <a:cs typeface="Aharoni" panose="02010803020104030203" pitchFamily="2" charset="-79"/>
            </a:endParaRPr>
          </a:p>
          <a:p>
            <a:pPr marL="342900" lvl="0" indent="-342900">
              <a:buFont typeface="Arial" panose="020B0604020202020204" pitchFamily="34" charset="0"/>
              <a:buChar char="•"/>
            </a:pPr>
            <a:r>
              <a:rPr lang="zh-CN" altLang="en-US" sz="2400" b="1" kern="100" dirty="0">
                <a:solidFill>
                  <a:schemeClr val="bg1"/>
                </a:solidFill>
                <a:latin typeface="Aharoni" panose="02010803020104030203" pitchFamily="2" charset="-79"/>
                <a:ea typeface="PMingLiU" panose="02020500000000000000" pitchFamily="18" charset="-120"/>
                <a:cs typeface="Aharoni" panose="02010803020104030203" pitchFamily="2" charset="-79"/>
              </a:rPr>
              <a:t>取捷径</a:t>
            </a:r>
            <a:endParaRPr lang="zh-CN" altLang="en-US" sz="2400" b="1" dirty="0">
              <a:latin typeface="楷体" panose="02010609060101010101" pitchFamily="49" charset="-122"/>
              <a:ea typeface="楷体" panose="02010609060101010101" pitchFamily="49" charset="-122"/>
            </a:endParaRPr>
          </a:p>
        </p:txBody>
      </p:sp>
      <p:pic>
        <p:nvPicPr>
          <p:cNvPr id="2050" name="Picture 2" descr="查看源图像">
            <a:extLst>
              <a:ext uri="{FF2B5EF4-FFF2-40B4-BE49-F238E27FC236}">
                <a16:creationId xmlns:a16="http://schemas.microsoft.com/office/drawing/2014/main" id="{5C718010-ACA3-4DDF-9753-C0F3C0701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3218" y="2394006"/>
            <a:ext cx="2601982" cy="173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423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pic>
        <p:nvPicPr>
          <p:cNvPr id="6" name="图片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2254886" y="2197916"/>
            <a:ext cx="6818795" cy="2042459"/>
          </a:xfrm>
          <a:prstGeom prst="rect">
            <a:avLst/>
          </a:prstGeom>
        </p:spPr>
      </p:pic>
      <p:sp>
        <p:nvSpPr>
          <p:cNvPr id="7" name="矩形 6"/>
          <p:cNvSpPr/>
          <p:nvPr/>
        </p:nvSpPr>
        <p:spPr>
          <a:xfrm>
            <a:off x="3959604" y="2753248"/>
            <a:ext cx="5114077" cy="830997"/>
          </a:xfrm>
          <a:prstGeom prst="rect">
            <a:avLst/>
          </a:prstGeom>
          <a:noFill/>
        </p:spPr>
        <p:txBody>
          <a:bodyPr wrap="square" rtlCol="0">
            <a:spAutoFit/>
          </a:bodyPr>
          <a:lstStyle/>
          <a:p>
            <a:r>
              <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Paragraph 6 and 7</a:t>
            </a:r>
            <a:endParaRPr lang="zh-CN" altLang="en-US"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endParaRPr>
          </a:p>
        </p:txBody>
      </p:sp>
    </p:spTree>
    <p:extLst>
      <p:ext uri="{BB962C8B-B14F-4D97-AF65-F5344CB8AC3E}">
        <p14:creationId xmlns:p14="http://schemas.microsoft.com/office/powerpoint/2010/main" val="1322532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1"/>
          <p:cNvPicPr>
            <a:picLocks noChangeAspect="1"/>
          </p:cNvPicPr>
          <p:nvPr/>
        </p:nvPicPr>
        <p:blipFill rotWithShape="1">
          <a:blip r:embed="rId5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11" name="文本框 10">
            <a:extLst>
              <a:ext uri="{FF2B5EF4-FFF2-40B4-BE49-F238E27FC236}">
                <a16:creationId xmlns:a16="http://schemas.microsoft.com/office/drawing/2014/main" id="{C75E76C8-5260-4139-BE83-1E74A39ED001}"/>
              </a:ext>
            </a:extLst>
          </p:cNvPr>
          <p:cNvSpPr txBox="1"/>
          <p:nvPr/>
        </p:nvSpPr>
        <p:spPr>
          <a:xfrm>
            <a:off x="1027939" y="1602844"/>
            <a:ext cx="10276481" cy="3139321"/>
          </a:xfrm>
          <a:prstGeom prst="rect">
            <a:avLst/>
          </a:prstGeom>
          <a:noFill/>
        </p:spPr>
        <p:txBody>
          <a:bodyPr wrap="square">
            <a:spAutoFit/>
          </a:bodyPr>
          <a:lstStyle/>
          <a:p>
            <a:pPr indent="304800">
              <a:lnSpc>
                <a:spcPct val="150000"/>
              </a:lnSpc>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While students have cheated for generations, the ease with   which they are able to justify their </a:t>
            </a:r>
            <a:r>
              <a:rPr lang="en-US" altLang="zh-CN" sz="2200" kern="100" dirty="0" err="1">
                <a:solidFill>
                  <a:schemeClr val="bg1"/>
                </a:solidFill>
                <a:latin typeface="Aharoni" panose="02010803020104030203" pitchFamily="2" charset="-79"/>
                <a:ea typeface="PMingLiU" panose="02020500000000000000" pitchFamily="18" charset="-120"/>
                <a:cs typeface="Aharoni" panose="02010803020104030203" pitchFamily="2" charset="-79"/>
              </a:rPr>
              <a:t>behaviour</a:t>
            </a: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by blaming it on others   is a more recent and worrisome phenomenon. It’s even easier when they see teachers and administrators themselves accused of cheating, for example, those charged with improperly administering standardized math and reading tests in order to boost scores.</a:t>
            </a:r>
          </a:p>
        </p:txBody>
      </p:sp>
      <p:pic>
        <p:nvPicPr>
          <p:cNvPr id="3" name="图片 5"/>
          <p:cNvPicPr>
            <a:picLocks noChangeAspect="1"/>
          </p:cNvPicPr>
          <p:nvPr/>
        </p:nvPicPr>
        <p:blipFill rotWithShape="1">
          <a:blip r:embed="rId53">
            <a:extLst>
              <a:ext uri="{BEBA8EAE-BF5A-486C-A8C5-ECC9F3942E4B}">
                <a14:imgProps xmlns:a14="http://schemas.microsoft.com/office/drawing/2010/main">
                  <a14:imgLayer r:embed="rId54">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567690" y="473710"/>
            <a:ext cx="2541905" cy="761365"/>
          </a:xfrm>
          <a:prstGeom prst="rect">
            <a:avLst/>
          </a:prstGeom>
        </p:spPr>
      </p:pic>
      <p:sp>
        <p:nvSpPr>
          <p:cNvPr id="4" name="矩形 3"/>
          <p:cNvSpPr/>
          <p:nvPr/>
        </p:nvSpPr>
        <p:spPr>
          <a:xfrm>
            <a:off x="1273047" y="623559"/>
            <a:ext cx="1747241" cy="461665"/>
          </a:xfrm>
          <a:prstGeom prst="rect">
            <a:avLst/>
          </a:prstGeom>
          <a:noFill/>
        </p:spPr>
        <p:txBody>
          <a:bodyPr wrap="square" rtlCol="0">
            <a:spAutoFit/>
          </a:bodyPr>
          <a:lstStyle/>
          <a:p>
            <a:r>
              <a:rPr lang="en-US" altLang="zh-TW" sz="2400" dirty="0">
                <a:blipFill dpi="0" rotWithShape="1">
                  <a:blip r:embed="rId55"/>
                  <a:srcRect/>
                  <a:tile tx="0" ty="-635000" sx="100000" sy="100000" flip="none" algn="tl"/>
                </a:blipFill>
                <a:latin typeface="Impact" panose="020B0806030902050204" pitchFamily="34" charset="0"/>
                <a:ea typeface="思源黑体 CN Light" panose="020B0300000000000000" pitchFamily="34" charset="-122"/>
              </a:rPr>
              <a:t>Vocabulary</a:t>
            </a:r>
            <a:endParaRPr lang="zh-CN" altLang="en-US" sz="2400" dirty="0">
              <a:blipFill dpi="0" rotWithShape="1">
                <a:blip r:embed="rId55"/>
                <a:srcRect/>
                <a:tile tx="0" ty="-635000" sx="100000" sy="100000" flip="none" algn="tl"/>
              </a:blipFill>
              <a:latin typeface="BlinkStones" panose="02000500000000000000" pitchFamily="2" charset="0"/>
              <a:ea typeface="思源黑体 CN Light" panose="020B0300000000000000" pitchFamily="34" charset="-122"/>
            </a:endParaRPr>
          </a:p>
        </p:txBody>
      </p:sp>
      <p:grpSp>
        <p:nvGrpSpPr>
          <p:cNvPr id="5" name="群組 4"/>
          <p:cNvGrpSpPr/>
          <p:nvPr/>
        </p:nvGrpSpPr>
        <p:grpSpPr>
          <a:xfrm rot="1481655">
            <a:off x="9056350" y="4216316"/>
            <a:ext cx="2109218" cy="2236698"/>
            <a:chOff x="591127" y="3168592"/>
            <a:chExt cx="3689408" cy="3689408"/>
          </a:xfrm>
        </p:grpSpPr>
        <p:pic>
          <p:nvPicPr>
            <p:cNvPr id="6" name="PA-图片 7"/>
            <p:cNvPicPr>
              <a:picLocks noChangeAspect="1"/>
            </p:cNvPicPr>
            <p:nvPr>
              <p:custDataLst>
                <p:tags r:id="rId1"/>
              </p:custDataLst>
            </p:nvPr>
          </p:nvPicPr>
          <p:blipFill>
            <a:blip r:embed="rId56" cstate="print">
              <a:extLst>
                <a:ext uri="{28A0092B-C50C-407E-A947-70E740481C1C}">
                  <a14:useLocalDpi xmlns:a14="http://schemas.microsoft.com/office/drawing/2010/main" val="0"/>
                </a:ext>
              </a:extLst>
            </a:blip>
            <a:stretch>
              <a:fillRect/>
            </a:stretch>
          </p:blipFill>
          <p:spPr>
            <a:xfrm>
              <a:off x="591127" y="3168592"/>
              <a:ext cx="3689408" cy="3689408"/>
            </a:xfrm>
            <a:prstGeom prst="rect">
              <a:avLst/>
            </a:prstGeom>
          </p:spPr>
        </p:pic>
        <p:grpSp>
          <p:nvGrpSpPr>
            <p:cNvPr id="7" name="PA-组合 648"/>
            <p:cNvGrpSpPr/>
            <p:nvPr>
              <p:custDataLst>
                <p:tags r:id="rId2"/>
              </p:custDataLst>
            </p:nvPr>
          </p:nvGrpSpPr>
          <p:grpSpPr>
            <a:xfrm rot="21153348">
              <a:off x="1241430" y="3450426"/>
              <a:ext cx="2237074" cy="1867962"/>
              <a:chOff x="2703066" y="1958529"/>
              <a:chExt cx="5497984" cy="4708026"/>
            </a:xfrm>
          </p:grpSpPr>
          <p:cxnSp>
            <p:nvCxnSpPr>
              <p:cNvPr id="8" name="PA-直接连接符 649"/>
              <p:cNvCxnSpPr/>
              <p:nvPr>
                <p:custDataLst>
                  <p:tags r:id="rId3"/>
                </p:custDataLst>
              </p:nvPr>
            </p:nvCxnSpPr>
            <p:spPr>
              <a:xfrm flipH="1">
                <a:off x="2703066"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9" name="PA-直接连接符 650"/>
              <p:cNvCxnSpPr/>
              <p:nvPr>
                <p:custDataLst>
                  <p:tags r:id="rId4"/>
                </p:custDataLst>
              </p:nvPr>
            </p:nvCxnSpPr>
            <p:spPr>
              <a:xfrm flipH="1">
                <a:off x="3390314"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0" name="PA-直接连接符 651"/>
              <p:cNvCxnSpPr/>
              <p:nvPr>
                <p:custDataLst>
                  <p:tags r:id="rId5"/>
                </p:custDataLst>
              </p:nvPr>
            </p:nvCxnSpPr>
            <p:spPr>
              <a:xfrm flipH="1">
                <a:off x="4077562"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2" name="PA-直接连接符 652"/>
              <p:cNvCxnSpPr/>
              <p:nvPr>
                <p:custDataLst>
                  <p:tags r:id="rId6"/>
                </p:custDataLst>
              </p:nvPr>
            </p:nvCxnSpPr>
            <p:spPr>
              <a:xfrm flipH="1">
                <a:off x="4764810"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3" name="PA-直接连接符 653"/>
              <p:cNvCxnSpPr/>
              <p:nvPr>
                <p:custDataLst>
                  <p:tags r:id="rId7"/>
                </p:custDataLst>
              </p:nvPr>
            </p:nvCxnSpPr>
            <p:spPr>
              <a:xfrm flipH="1">
                <a:off x="5452058"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4" name="PA-直接连接符 654"/>
              <p:cNvCxnSpPr/>
              <p:nvPr>
                <p:custDataLst>
                  <p:tags r:id="rId8"/>
                </p:custDataLst>
              </p:nvPr>
            </p:nvCxnSpPr>
            <p:spPr>
              <a:xfrm flipH="1">
                <a:off x="6139306"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5" name="PA-直接连接符 655"/>
              <p:cNvCxnSpPr/>
              <p:nvPr>
                <p:custDataLst>
                  <p:tags r:id="rId9"/>
                </p:custDataLst>
              </p:nvPr>
            </p:nvCxnSpPr>
            <p:spPr>
              <a:xfrm flipH="1">
                <a:off x="6826554"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6" name="PA-直接连接符 656"/>
              <p:cNvCxnSpPr/>
              <p:nvPr>
                <p:custDataLst>
                  <p:tags r:id="rId10"/>
                </p:custDataLst>
              </p:nvPr>
            </p:nvCxnSpPr>
            <p:spPr>
              <a:xfrm flipH="1">
                <a:off x="7513802" y="1958529"/>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7" name="PA-直接连接符 657"/>
              <p:cNvCxnSpPr/>
              <p:nvPr>
                <p:custDataLst>
                  <p:tags r:id="rId11"/>
                </p:custDataLst>
              </p:nvPr>
            </p:nvCxnSpPr>
            <p:spPr>
              <a:xfrm flipH="1">
                <a:off x="2703066"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8" name="PA-直接连接符 658"/>
              <p:cNvCxnSpPr/>
              <p:nvPr>
                <p:custDataLst>
                  <p:tags r:id="rId12"/>
                </p:custDataLst>
              </p:nvPr>
            </p:nvCxnSpPr>
            <p:spPr>
              <a:xfrm flipH="1">
                <a:off x="3390314"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19" name="PA-直接连接符 659"/>
              <p:cNvCxnSpPr/>
              <p:nvPr>
                <p:custDataLst>
                  <p:tags r:id="rId13"/>
                </p:custDataLst>
              </p:nvPr>
            </p:nvCxnSpPr>
            <p:spPr>
              <a:xfrm flipH="1">
                <a:off x="4077562"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0" name="PA-直接连接符 660"/>
              <p:cNvCxnSpPr/>
              <p:nvPr>
                <p:custDataLst>
                  <p:tags r:id="rId14"/>
                </p:custDataLst>
              </p:nvPr>
            </p:nvCxnSpPr>
            <p:spPr>
              <a:xfrm flipH="1">
                <a:off x="4764810"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1" name="PA-直接连接符 661"/>
              <p:cNvCxnSpPr/>
              <p:nvPr>
                <p:custDataLst>
                  <p:tags r:id="rId15"/>
                </p:custDataLst>
              </p:nvPr>
            </p:nvCxnSpPr>
            <p:spPr>
              <a:xfrm flipH="1">
                <a:off x="5452058"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2" name="PA-直接连接符 662"/>
              <p:cNvCxnSpPr/>
              <p:nvPr>
                <p:custDataLst>
                  <p:tags r:id="rId16"/>
                </p:custDataLst>
              </p:nvPr>
            </p:nvCxnSpPr>
            <p:spPr>
              <a:xfrm flipH="1">
                <a:off x="6139306"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3" name="PA-直接连接符 663"/>
              <p:cNvCxnSpPr/>
              <p:nvPr>
                <p:custDataLst>
                  <p:tags r:id="rId17"/>
                </p:custDataLst>
              </p:nvPr>
            </p:nvCxnSpPr>
            <p:spPr>
              <a:xfrm flipH="1">
                <a:off x="6826554"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4" name="PA-直接连接符 664"/>
              <p:cNvCxnSpPr/>
              <p:nvPr>
                <p:custDataLst>
                  <p:tags r:id="rId18"/>
                </p:custDataLst>
              </p:nvPr>
            </p:nvCxnSpPr>
            <p:spPr>
              <a:xfrm flipH="1">
                <a:off x="7513802" y="2743200"/>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5" name="PA-直接连接符 665"/>
              <p:cNvCxnSpPr/>
              <p:nvPr>
                <p:custDataLst>
                  <p:tags r:id="rId19"/>
                </p:custDataLst>
              </p:nvPr>
            </p:nvCxnSpPr>
            <p:spPr>
              <a:xfrm flipH="1">
                <a:off x="2703066"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6" name="PA-直接连接符 666"/>
              <p:cNvCxnSpPr/>
              <p:nvPr>
                <p:custDataLst>
                  <p:tags r:id="rId20"/>
                </p:custDataLst>
              </p:nvPr>
            </p:nvCxnSpPr>
            <p:spPr>
              <a:xfrm flipH="1">
                <a:off x="3390314"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7" name="PA-直接连接符 667"/>
              <p:cNvCxnSpPr/>
              <p:nvPr>
                <p:custDataLst>
                  <p:tags r:id="rId21"/>
                </p:custDataLst>
              </p:nvPr>
            </p:nvCxnSpPr>
            <p:spPr>
              <a:xfrm flipH="1">
                <a:off x="4077562"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8" name="PA-直接连接符 668"/>
              <p:cNvCxnSpPr/>
              <p:nvPr>
                <p:custDataLst>
                  <p:tags r:id="rId22"/>
                </p:custDataLst>
              </p:nvPr>
            </p:nvCxnSpPr>
            <p:spPr>
              <a:xfrm flipH="1">
                <a:off x="4764810"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29" name="PA-直接连接符 669"/>
              <p:cNvCxnSpPr/>
              <p:nvPr>
                <p:custDataLst>
                  <p:tags r:id="rId23"/>
                </p:custDataLst>
              </p:nvPr>
            </p:nvCxnSpPr>
            <p:spPr>
              <a:xfrm flipH="1">
                <a:off x="5452058"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0" name="PA-直接连接符 670"/>
              <p:cNvCxnSpPr/>
              <p:nvPr>
                <p:custDataLst>
                  <p:tags r:id="rId24"/>
                </p:custDataLst>
              </p:nvPr>
            </p:nvCxnSpPr>
            <p:spPr>
              <a:xfrm flipH="1">
                <a:off x="6139306"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1" name="PA-直接连接符 671"/>
              <p:cNvCxnSpPr/>
              <p:nvPr>
                <p:custDataLst>
                  <p:tags r:id="rId25"/>
                </p:custDataLst>
              </p:nvPr>
            </p:nvCxnSpPr>
            <p:spPr>
              <a:xfrm flipH="1">
                <a:off x="6826554"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2" name="PA-直接连接符 672"/>
              <p:cNvCxnSpPr/>
              <p:nvPr>
                <p:custDataLst>
                  <p:tags r:id="rId26"/>
                </p:custDataLst>
              </p:nvPr>
            </p:nvCxnSpPr>
            <p:spPr>
              <a:xfrm flipH="1">
                <a:off x="7513802" y="3527871"/>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3" name="PA-直接连接符 673"/>
              <p:cNvCxnSpPr/>
              <p:nvPr>
                <p:custDataLst>
                  <p:tags r:id="rId27"/>
                </p:custDataLst>
              </p:nvPr>
            </p:nvCxnSpPr>
            <p:spPr>
              <a:xfrm flipH="1">
                <a:off x="2703066"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4" name="PA-直接连接符 674"/>
              <p:cNvCxnSpPr/>
              <p:nvPr>
                <p:custDataLst>
                  <p:tags r:id="rId28"/>
                </p:custDataLst>
              </p:nvPr>
            </p:nvCxnSpPr>
            <p:spPr>
              <a:xfrm flipH="1">
                <a:off x="3390314"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5" name="PA-直接连接符 675"/>
              <p:cNvCxnSpPr/>
              <p:nvPr>
                <p:custDataLst>
                  <p:tags r:id="rId29"/>
                </p:custDataLst>
              </p:nvPr>
            </p:nvCxnSpPr>
            <p:spPr>
              <a:xfrm flipH="1">
                <a:off x="4077562"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6" name="PA-直接连接符 676"/>
              <p:cNvCxnSpPr/>
              <p:nvPr>
                <p:custDataLst>
                  <p:tags r:id="rId30"/>
                </p:custDataLst>
              </p:nvPr>
            </p:nvCxnSpPr>
            <p:spPr>
              <a:xfrm flipH="1">
                <a:off x="4764810"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7" name="PA-直接连接符 677"/>
              <p:cNvCxnSpPr/>
              <p:nvPr>
                <p:custDataLst>
                  <p:tags r:id="rId31"/>
                </p:custDataLst>
              </p:nvPr>
            </p:nvCxnSpPr>
            <p:spPr>
              <a:xfrm flipH="1">
                <a:off x="5452058"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8" name="PA-直接连接符 678"/>
              <p:cNvCxnSpPr/>
              <p:nvPr>
                <p:custDataLst>
                  <p:tags r:id="rId32"/>
                </p:custDataLst>
              </p:nvPr>
            </p:nvCxnSpPr>
            <p:spPr>
              <a:xfrm flipH="1">
                <a:off x="6139306"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39" name="PA-直接连接符 679"/>
              <p:cNvCxnSpPr/>
              <p:nvPr>
                <p:custDataLst>
                  <p:tags r:id="rId33"/>
                </p:custDataLst>
              </p:nvPr>
            </p:nvCxnSpPr>
            <p:spPr>
              <a:xfrm flipH="1">
                <a:off x="6826554"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0" name="PA-直接连接符 680"/>
              <p:cNvCxnSpPr/>
              <p:nvPr>
                <p:custDataLst>
                  <p:tags r:id="rId34"/>
                </p:custDataLst>
              </p:nvPr>
            </p:nvCxnSpPr>
            <p:spPr>
              <a:xfrm flipH="1">
                <a:off x="7513802" y="4312542"/>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1" name="PA-直接连接符 681"/>
              <p:cNvCxnSpPr/>
              <p:nvPr>
                <p:custDataLst>
                  <p:tags r:id="rId35"/>
                </p:custDataLst>
              </p:nvPr>
            </p:nvCxnSpPr>
            <p:spPr>
              <a:xfrm flipH="1">
                <a:off x="2703066"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2" name="PA-直接连接符 682"/>
              <p:cNvCxnSpPr/>
              <p:nvPr>
                <p:custDataLst>
                  <p:tags r:id="rId36"/>
                </p:custDataLst>
              </p:nvPr>
            </p:nvCxnSpPr>
            <p:spPr>
              <a:xfrm flipH="1">
                <a:off x="3390314"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3" name="PA-直接连接符 683"/>
              <p:cNvCxnSpPr/>
              <p:nvPr>
                <p:custDataLst>
                  <p:tags r:id="rId37"/>
                </p:custDataLst>
              </p:nvPr>
            </p:nvCxnSpPr>
            <p:spPr>
              <a:xfrm flipH="1">
                <a:off x="4077562"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4" name="PA-直接连接符 684"/>
              <p:cNvCxnSpPr/>
              <p:nvPr>
                <p:custDataLst>
                  <p:tags r:id="rId38"/>
                </p:custDataLst>
              </p:nvPr>
            </p:nvCxnSpPr>
            <p:spPr>
              <a:xfrm flipH="1">
                <a:off x="4764810"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5" name="PA-直接连接符 685"/>
              <p:cNvCxnSpPr/>
              <p:nvPr>
                <p:custDataLst>
                  <p:tags r:id="rId39"/>
                </p:custDataLst>
              </p:nvPr>
            </p:nvCxnSpPr>
            <p:spPr>
              <a:xfrm flipH="1">
                <a:off x="5452058"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6" name="PA-直接连接符 686"/>
              <p:cNvCxnSpPr/>
              <p:nvPr>
                <p:custDataLst>
                  <p:tags r:id="rId40"/>
                </p:custDataLst>
              </p:nvPr>
            </p:nvCxnSpPr>
            <p:spPr>
              <a:xfrm flipH="1">
                <a:off x="6139306"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7" name="PA-直接连接符 687"/>
              <p:cNvCxnSpPr/>
              <p:nvPr>
                <p:custDataLst>
                  <p:tags r:id="rId41"/>
                </p:custDataLst>
              </p:nvPr>
            </p:nvCxnSpPr>
            <p:spPr>
              <a:xfrm flipH="1">
                <a:off x="6826554"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8" name="PA-直接连接符 688"/>
              <p:cNvCxnSpPr/>
              <p:nvPr>
                <p:custDataLst>
                  <p:tags r:id="rId42"/>
                </p:custDataLst>
              </p:nvPr>
            </p:nvCxnSpPr>
            <p:spPr>
              <a:xfrm flipH="1">
                <a:off x="7513802" y="5097213"/>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49" name="PA-直接连接符 689"/>
              <p:cNvCxnSpPr/>
              <p:nvPr>
                <p:custDataLst>
                  <p:tags r:id="rId43"/>
                </p:custDataLst>
              </p:nvPr>
            </p:nvCxnSpPr>
            <p:spPr>
              <a:xfrm flipH="1">
                <a:off x="2703066"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50" name="PA-直接连接符 690"/>
              <p:cNvCxnSpPr/>
              <p:nvPr>
                <p:custDataLst>
                  <p:tags r:id="rId44"/>
                </p:custDataLst>
              </p:nvPr>
            </p:nvCxnSpPr>
            <p:spPr>
              <a:xfrm flipH="1">
                <a:off x="3390314"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51" name="PA-直接连接符 691"/>
              <p:cNvCxnSpPr/>
              <p:nvPr>
                <p:custDataLst>
                  <p:tags r:id="rId45"/>
                </p:custDataLst>
              </p:nvPr>
            </p:nvCxnSpPr>
            <p:spPr>
              <a:xfrm flipH="1">
                <a:off x="4077562"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52" name="PA-直接连接符 692"/>
              <p:cNvCxnSpPr/>
              <p:nvPr>
                <p:custDataLst>
                  <p:tags r:id="rId46"/>
                </p:custDataLst>
              </p:nvPr>
            </p:nvCxnSpPr>
            <p:spPr>
              <a:xfrm flipH="1">
                <a:off x="4764810"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53" name="PA-直接连接符 693"/>
              <p:cNvCxnSpPr/>
              <p:nvPr>
                <p:custDataLst>
                  <p:tags r:id="rId47"/>
                </p:custDataLst>
              </p:nvPr>
            </p:nvCxnSpPr>
            <p:spPr>
              <a:xfrm flipH="1">
                <a:off x="5452058"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54" name="PA-直接连接符 694"/>
              <p:cNvCxnSpPr/>
              <p:nvPr>
                <p:custDataLst>
                  <p:tags r:id="rId48"/>
                </p:custDataLst>
              </p:nvPr>
            </p:nvCxnSpPr>
            <p:spPr>
              <a:xfrm flipH="1">
                <a:off x="6139306"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55" name="PA-直接连接符 695"/>
              <p:cNvCxnSpPr/>
              <p:nvPr>
                <p:custDataLst>
                  <p:tags r:id="rId49"/>
                </p:custDataLst>
              </p:nvPr>
            </p:nvCxnSpPr>
            <p:spPr>
              <a:xfrm flipH="1">
                <a:off x="6826554"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cxnSp>
            <p:nvCxnSpPr>
              <p:cNvPr id="56" name="PA-直接连接符 696"/>
              <p:cNvCxnSpPr/>
              <p:nvPr>
                <p:custDataLst>
                  <p:tags r:id="rId50"/>
                </p:custDataLst>
              </p:nvPr>
            </p:nvCxnSpPr>
            <p:spPr>
              <a:xfrm flipH="1">
                <a:off x="7513802" y="5881884"/>
                <a:ext cx="687248" cy="784671"/>
              </a:xfrm>
              <a:prstGeom prst="line">
                <a:avLst/>
              </a:prstGeom>
              <a:ln w="25400">
                <a:solidFill>
                  <a:srgbClr val="4B340D"/>
                </a:solidFill>
              </a:ln>
            </p:spPr>
            <p:style>
              <a:lnRef idx="1">
                <a:schemeClr val="accent1"/>
              </a:lnRef>
              <a:fillRef idx="0">
                <a:schemeClr val="accent1"/>
              </a:fillRef>
              <a:effectRef idx="0">
                <a:schemeClr val="accent1"/>
              </a:effectRef>
              <a:fontRef idx="minor">
                <a:schemeClr val="tx1"/>
              </a:fontRef>
            </p:style>
          </p:cxnSp>
        </p:grpSp>
      </p:grpSp>
      <p:cxnSp>
        <p:nvCxnSpPr>
          <p:cNvPr id="62" name="直線接點 61"/>
          <p:cNvCxnSpPr/>
          <p:nvPr/>
        </p:nvCxnSpPr>
        <p:spPr>
          <a:xfrm>
            <a:off x="2503052" y="2565112"/>
            <a:ext cx="886691"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8985794" y="2050051"/>
            <a:ext cx="59140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9514061" y="1605823"/>
            <a:ext cx="500514" cy="584775"/>
          </a:xfrm>
          <a:prstGeom prst="rect">
            <a:avLst/>
          </a:prstGeom>
          <a:noFill/>
        </p:spPr>
        <p:txBody>
          <a:bodyPr wrap="square" rtlCol="0">
            <a:spAutoFit/>
          </a:bodyPr>
          <a:lstStyle/>
          <a:p>
            <a:r>
              <a:rPr lang="en-US" altLang="zh-CN" sz="3200" b="1" kern="100" dirty="0">
                <a:solidFill>
                  <a:srgbClr val="FFFF00"/>
                </a:solidFill>
                <a:latin typeface="Aharoni" panose="02010803020104030203" pitchFamily="2" charset="-79"/>
                <a:ea typeface="PMingLiU" panose="02020500000000000000" pitchFamily="18" charset="-120"/>
                <a:cs typeface="Aharoni" panose="02010803020104030203" pitchFamily="2" charset="-79"/>
              </a:rPr>
              <a:t>(</a:t>
            </a:r>
            <a:endParaRPr lang="zh-TW" altLang="en-US" sz="3200" b="1" dirty="0">
              <a:solidFill>
                <a:srgbClr val="FFFF00"/>
              </a:solidFill>
            </a:endParaRPr>
          </a:p>
        </p:txBody>
      </p:sp>
      <p:sp>
        <p:nvSpPr>
          <p:cNvPr id="70" name="文字方塊 69"/>
          <p:cNvSpPr txBox="1"/>
          <p:nvPr/>
        </p:nvSpPr>
        <p:spPr>
          <a:xfrm>
            <a:off x="8464176" y="2128135"/>
            <a:ext cx="500514" cy="584775"/>
          </a:xfrm>
          <a:prstGeom prst="rect">
            <a:avLst/>
          </a:prstGeom>
          <a:noFill/>
        </p:spPr>
        <p:txBody>
          <a:bodyPr wrap="square" rtlCol="0">
            <a:spAutoFit/>
          </a:bodyPr>
          <a:lstStyle/>
          <a:p>
            <a:r>
              <a:rPr lang="en-US" altLang="zh-CN" sz="3200" b="1" kern="100" dirty="0">
                <a:solidFill>
                  <a:srgbClr val="FFFF00"/>
                </a:solidFill>
                <a:latin typeface="Aharoni" panose="02010803020104030203" pitchFamily="2" charset="-79"/>
                <a:ea typeface="PMingLiU" panose="02020500000000000000" pitchFamily="18" charset="-120"/>
                <a:cs typeface="Aharoni" panose="02010803020104030203" pitchFamily="2" charset="-79"/>
              </a:rPr>
              <a:t>)</a:t>
            </a:r>
            <a:endParaRPr lang="zh-TW" altLang="en-US" sz="3200" b="1" dirty="0">
              <a:solidFill>
                <a:srgbClr val="FFFF00"/>
              </a:solidFill>
            </a:endParaRPr>
          </a:p>
        </p:txBody>
      </p:sp>
    </p:spTree>
    <p:extLst>
      <p:ext uri="{BB962C8B-B14F-4D97-AF65-F5344CB8AC3E}">
        <p14:creationId xmlns:p14="http://schemas.microsoft.com/office/powerpoint/2010/main" val="181535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11" name="文本框 10">
            <a:extLst>
              <a:ext uri="{FF2B5EF4-FFF2-40B4-BE49-F238E27FC236}">
                <a16:creationId xmlns:a16="http://schemas.microsoft.com/office/drawing/2014/main" id="{C75E76C8-5260-4139-BE83-1E74A39ED001}"/>
              </a:ext>
            </a:extLst>
          </p:cNvPr>
          <p:cNvSpPr txBox="1"/>
          <p:nvPr/>
        </p:nvSpPr>
        <p:spPr>
          <a:xfrm>
            <a:off x="1273047" y="1758391"/>
            <a:ext cx="10276481" cy="3985706"/>
          </a:xfrm>
          <a:prstGeom prst="rect">
            <a:avLst/>
          </a:prstGeom>
          <a:noFill/>
        </p:spPr>
        <p:txBody>
          <a:bodyPr wrap="square">
            <a:spAutoFit/>
          </a:bodyPr>
          <a:lstStyle/>
          <a:p>
            <a:pPr indent="304800">
              <a:lnSpc>
                <a:spcPct val="150000"/>
              </a:lnSpc>
            </a:pP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Adding to the confusion, what   students and teachers view as cheating often differs. Nowhere is this more confusing than with the use of the Internet. Some students view anything in the Internet as public information and feel free to save text from a website and “paste” it into an assignment without citing the source. Even when they know this is inappropriate, students believe they are well ahead of teachers when it comes to understanding the Internet, and they see little risk in plagiarizing.</a:t>
            </a:r>
            <a:endParaRPr lang="zh-CN" altLang="zh-CN" sz="2200" kern="100" dirty="0">
              <a:effectLst/>
              <a:latin typeface="Aharoni" panose="02010803020104030203" pitchFamily="2" charset="-79"/>
              <a:ea typeface="PMingLiU" panose="02020500000000000000" pitchFamily="18" charset="-120"/>
              <a:cs typeface="Aharoni" panose="02010803020104030203" pitchFamily="2" charset="-79"/>
            </a:endParaRPr>
          </a:p>
          <a:p>
            <a:pPr indent="304800"/>
            <a:endParaRPr lang="zh-CN"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p:txBody>
      </p:sp>
      <p:pic>
        <p:nvPicPr>
          <p:cNvPr id="3" name="图片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567690" y="473710"/>
            <a:ext cx="2541905" cy="761365"/>
          </a:xfrm>
          <a:prstGeom prst="rect">
            <a:avLst/>
          </a:prstGeom>
        </p:spPr>
      </p:pic>
      <p:sp>
        <p:nvSpPr>
          <p:cNvPr id="4" name="矩形 3"/>
          <p:cNvSpPr/>
          <p:nvPr/>
        </p:nvSpPr>
        <p:spPr>
          <a:xfrm>
            <a:off x="1273047" y="623559"/>
            <a:ext cx="1747241" cy="461665"/>
          </a:xfrm>
          <a:prstGeom prst="rect">
            <a:avLst/>
          </a:prstGeom>
          <a:noFill/>
        </p:spPr>
        <p:txBody>
          <a:bodyPr wrap="square" rtlCol="0">
            <a:spAutoFit/>
          </a:bodyPr>
          <a:lstStyle/>
          <a:p>
            <a:r>
              <a:rPr lang="en-US" altLang="zh-TW" sz="24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Vocabulary</a:t>
            </a:r>
            <a:endParaRPr lang="zh-CN" altLang="en-US" sz="2400" dirty="0">
              <a:blipFill dpi="0" rotWithShape="1">
                <a:blip r:embed="rId5"/>
                <a:srcRect/>
                <a:tile tx="0" ty="-635000" sx="100000" sy="100000" flip="none" algn="tl"/>
              </a:blipFill>
              <a:latin typeface="BlinkStones" panose="02000500000000000000" pitchFamily="2" charset="0"/>
              <a:ea typeface="思源黑体 CN Light" panose="020B0300000000000000" pitchFamily="34" charset="-122"/>
            </a:endParaRPr>
          </a:p>
        </p:txBody>
      </p:sp>
      <p:cxnSp>
        <p:nvCxnSpPr>
          <p:cNvPr id="6" name="直線接點 5"/>
          <p:cNvCxnSpPr/>
          <p:nvPr/>
        </p:nvCxnSpPr>
        <p:spPr>
          <a:xfrm>
            <a:off x="1449321" y="2763030"/>
            <a:ext cx="144161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5427585" y="2228091"/>
            <a:ext cx="59140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6018985" y="1759600"/>
            <a:ext cx="500514" cy="584775"/>
          </a:xfrm>
          <a:prstGeom prst="rect">
            <a:avLst/>
          </a:prstGeom>
          <a:noFill/>
        </p:spPr>
        <p:txBody>
          <a:bodyPr wrap="square" rtlCol="0">
            <a:spAutoFit/>
          </a:bodyPr>
          <a:lstStyle/>
          <a:p>
            <a:r>
              <a:rPr lang="en-US" altLang="zh-CN" sz="3200" b="1" kern="100" dirty="0">
                <a:solidFill>
                  <a:srgbClr val="FFFF00"/>
                </a:solidFill>
                <a:latin typeface="Aharoni" panose="02010803020104030203" pitchFamily="2" charset="-79"/>
                <a:ea typeface="PMingLiU" panose="02020500000000000000" pitchFamily="18" charset="-120"/>
                <a:cs typeface="Aharoni" panose="02010803020104030203" pitchFamily="2" charset="-79"/>
              </a:rPr>
              <a:t>(</a:t>
            </a:r>
            <a:endParaRPr lang="zh-TW" altLang="en-US" sz="3200" b="1" dirty="0">
              <a:solidFill>
                <a:srgbClr val="FFFF00"/>
              </a:solidFill>
            </a:endParaRPr>
          </a:p>
        </p:txBody>
      </p:sp>
      <p:sp>
        <p:nvSpPr>
          <p:cNvPr id="9" name="文字方塊 8"/>
          <p:cNvSpPr txBox="1"/>
          <p:nvPr/>
        </p:nvSpPr>
        <p:spPr>
          <a:xfrm>
            <a:off x="11265437" y="1759600"/>
            <a:ext cx="500514" cy="584775"/>
          </a:xfrm>
          <a:prstGeom prst="rect">
            <a:avLst/>
          </a:prstGeom>
          <a:noFill/>
        </p:spPr>
        <p:txBody>
          <a:bodyPr wrap="square" rtlCol="0">
            <a:spAutoFit/>
          </a:bodyPr>
          <a:lstStyle/>
          <a:p>
            <a:r>
              <a:rPr lang="en-US" altLang="zh-CN" sz="3200" b="1" kern="100" dirty="0">
                <a:solidFill>
                  <a:srgbClr val="FFFF00"/>
                </a:solidFill>
                <a:latin typeface="Aharoni" panose="02010803020104030203" pitchFamily="2" charset="-79"/>
                <a:ea typeface="PMingLiU" panose="02020500000000000000" pitchFamily="18" charset="-120"/>
                <a:cs typeface="Aharoni" panose="02010803020104030203" pitchFamily="2" charset="-79"/>
              </a:rPr>
              <a:t>)</a:t>
            </a:r>
            <a:endParaRPr lang="zh-TW" altLang="en-US" sz="3200" b="1" dirty="0">
              <a:solidFill>
                <a:srgbClr val="FFFF00"/>
              </a:solidFill>
            </a:endParaRPr>
          </a:p>
        </p:txBody>
      </p:sp>
      <p:cxnSp>
        <p:nvCxnSpPr>
          <p:cNvPr id="12" name="直線接點 11"/>
          <p:cNvCxnSpPr/>
          <p:nvPr/>
        </p:nvCxnSpPr>
        <p:spPr>
          <a:xfrm>
            <a:off x="4546315" y="3235256"/>
            <a:ext cx="59140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306618" y="3235256"/>
            <a:ext cx="39012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7721236" y="4783986"/>
            <a:ext cx="209862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767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rotWithShape="1">
          <a:blip r:embed="rId3">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11" name="文本框 10">
            <a:extLst>
              <a:ext uri="{FF2B5EF4-FFF2-40B4-BE49-F238E27FC236}">
                <a16:creationId xmlns:a16="http://schemas.microsoft.com/office/drawing/2014/main" id="{C75E76C8-5260-4139-BE83-1E74A39ED001}"/>
              </a:ext>
            </a:extLst>
          </p:cNvPr>
          <p:cNvSpPr txBox="1"/>
          <p:nvPr/>
        </p:nvSpPr>
        <p:spPr>
          <a:xfrm>
            <a:off x="1915518" y="1365921"/>
            <a:ext cx="9103463" cy="5124480"/>
          </a:xfrm>
          <a:prstGeom prst="rect">
            <a:avLst/>
          </a:prstGeom>
          <a:noFill/>
        </p:spPr>
        <p:txBody>
          <a:bodyPr wrap="square" numCol="2">
            <a:spAutoFit/>
          </a:bodyPr>
          <a:lstStyle/>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ease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容易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悠闲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(n.)</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缓和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(v.)</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ease up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放松</a:t>
            </a:r>
            <a:b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with ease</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轻易</a:t>
            </a:r>
            <a:b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ease</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舒适，安逸</a:t>
            </a:r>
            <a:endPar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endParaRP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worrisome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令人不安的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(adj.)</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vexatious, tight</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administrator </a:t>
            </a:r>
            <a:r>
              <a:rPr lang="zh-TW" altLang="en-US"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管理人，行政官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(n.)</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 person whose job is to manage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and organize the public or business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affairs of a company</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endPar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endParaRP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improperly</a:t>
            </a:r>
            <a:r>
              <a:rPr lang="zh-TW" altLang="en-US"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不正确，不恰当地</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(adv.)</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in a way that is dishonest or morally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wrong</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in a way that is not right or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appropriate for the situation</a:t>
            </a: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accuse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控告，谴责，非难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en-US" altLang="zh-CN" kern="100" dirty="0" err="1">
                <a:solidFill>
                  <a:schemeClr val="bg1"/>
                </a:solidFill>
                <a:latin typeface="Aharoni" panose="02010803020104030203" pitchFamily="2" charset="-79"/>
                <a:ea typeface="PMingLiU" panose="02020500000000000000" pitchFamily="18" charset="-120"/>
                <a:cs typeface="Aharoni" panose="02010803020104030203" pitchFamily="2" charset="-79"/>
              </a:rPr>
              <a:t>vt.</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​accuse of</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accuse sb. of </a:t>
            </a:r>
            <a:r>
              <a:rPr lang="en-US" altLang="zh-CN" kern="100" dirty="0" err="1">
                <a:solidFill>
                  <a:schemeClr val="bg1"/>
                </a:solidFill>
                <a:latin typeface="Aharoni" panose="02010803020104030203" pitchFamily="2" charset="-79"/>
                <a:ea typeface="PMingLiU" panose="02020500000000000000" pitchFamily="18" charset="-120"/>
                <a:cs typeface="Aharoni" panose="02010803020104030203" pitchFamily="2" charset="-79"/>
              </a:rPr>
              <a:t>sth</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p>
        </p:txBody>
      </p:sp>
      <p:pic>
        <p:nvPicPr>
          <p:cNvPr id="3" name="图片 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567690" y="473710"/>
            <a:ext cx="2541905" cy="761365"/>
          </a:xfrm>
          <a:prstGeom prst="rect">
            <a:avLst/>
          </a:prstGeom>
        </p:spPr>
      </p:pic>
      <p:sp>
        <p:nvSpPr>
          <p:cNvPr id="4" name="矩形 3"/>
          <p:cNvSpPr/>
          <p:nvPr/>
        </p:nvSpPr>
        <p:spPr>
          <a:xfrm>
            <a:off x="1273047" y="623559"/>
            <a:ext cx="1747241" cy="461665"/>
          </a:xfrm>
          <a:prstGeom prst="rect">
            <a:avLst/>
          </a:prstGeom>
          <a:noFill/>
        </p:spPr>
        <p:txBody>
          <a:bodyPr wrap="square" rtlCol="0">
            <a:spAutoFit/>
          </a:bodyPr>
          <a:lstStyle/>
          <a:p>
            <a:r>
              <a:rPr lang="en-US" altLang="zh-TW" sz="2400" dirty="0">
                <a:blipFill dpi="0" rotWithShape="1">
                  <a:blip r:embed="rId6"/>
                  <a:srcRect/>
                  <a:tile tx="0" ty="-635000" sx="100000" sy="100000" flip="none" algn="tl"/>
                </a:blipFill>
                <a:latin typeface="Impact" panose="020B0806030902050204" pitchFamily="34" charset="0"/>
                <a:ea typeface="思源黑体 CN Light" panose="020B0300000000000000" pitchFamily="34" charset="-122"/>
              </a:rPr>
              <a:t>Vocabulary</a:t>
            </a:r>
            <a:endParaRPr lang="zh-CN" altLang="en-US" sz="2400" dirty="0">
              <a:blipFill dpi="0" rotWithShape="1">
                <a:blip r:embed="rId6"/>
                <a:srcRect/>
                <a:tile tx="0" ty="-635000" sx="100000" sy="100000" flip="none" algn="tl"/>
              </a:blipFill>
              <a:latin typeface="BlinkStones" panose="02000500000000000000" pitchFamily="2" charset="0"/>
              <a:ea typeface="思源黑体 CN Light" panose="020B0300000000000000" pitchFamily="34" charset="-122"/>
            </a:endParaRPr>
          </a:p>
        </p:txBody>
      </p:sp>
    </p:spTree>
    <p:extLst>
      <p:ext uri="{BB962C8B-B14F-4D97-AF65-F5344CB8AC3E}">
        <p14:creationId xmlns:p14="http://schemas.microsoft.com/office/powerpoint/2010/main" val="1358661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6"/>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t="700" b="1"/>
          <a:stretch>
            <a:fillRect/>
          </a:stretch>
        </p:blipFill>
        <p:spPr>
          <a:xfrm rot="16200000">
            <a:off x="2655294" y="-2720829"/>
            <a:ext cx="6881412" cy="12192000"/>
          </a:xfrm>
          <a:prstGeom prst="rect">
            <a:avLst/>
          </a:prstGeom>
        </p:spPr>
      </p:pic>
      <p:sp>
        <p:nvSpPr>
          <p:cNvPr id="11" name="文本框 10">
            <a:extLst>
              <a:ext uri="{FF2B5EF4-FFF2-40B4-BE49-F238E27FC236}">
                <a16:creationId xmlns:a16="http://schemas.microsoft.com/office/drawing/2014/main" id="{C75E76C8-5260-4139-BE83-1E74A39ED001}"/>
              </a:ext>
            </a:extLst>
          </p:cNvPr>
          <p:cNvSpPr txBox="1"/>
          <p:nvPr/>
        </p:nvSpPr>
        <p:spPr>
          <a:xfrm>
            <a:off x="1441551" y="1315350"/>
            <a:ext cx="9962445" cy="4970298"/>
          </a:xfrm>
          <a:prstGeom prst="rect">
            <a:avLst/>
          </a:prstGeom>
          <a:noFill/>
        </p:spPr>
        <p:txBody>
          <a:bodyPr wrap="square" numCol="2">
            <a:spAutoFit/>
          </a:bodyPr>
          <a:lstStyle/>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administer</a:t>
            </a:r>
            <a:r>
              <a:rPr lang="zh-TW" altLang="en-US"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管理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给予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执行</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(v.)</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to manage and organize the affairs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of a company, an organization, a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country, etc.</a:t>
            </a: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standardized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标准的，定型的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(adj.)</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to make objects or activities of the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same type have the same features or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qualities</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to make something standard</a:t>
            </a: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nowhere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无处，到处都无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(adv.)</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not in or to any place</a:t>
            </a: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paste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黏，贴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en-US" altLang="zh-CN" kern="100" dirty="0" err="1">
                <a:solidFill>
                  <a:schemeClr val="bg1"/>
                </a:solidFill>
                <a:latin typeface="Aharoni" panose="02010803020104030203" pitchFamily="2" charset="-79"/>
                <a:ea typeface="PMingLiU" panose="02020500000000000000" pitchFamily="18" charset="-120"/>
                <a:cs typeface="Aharoni" panose="02010803020104030203" pitchFamily="2" charset="-79"/>
              </a:rPr>
              <a:t>vt.</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糊，浆糊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(n.)</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paste up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用漆、张贴</a:t>
            </a:r>
            <a:endPar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endParaRP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cite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引用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传唤 </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表彰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en-US" altLang="zh-CN" kern="100" dirty="0" err="1">
                <a:solidFill>
                  <a:schemeClr val="bg1"/>
                </a:solidFill>
                <a:latin typeface="Aharoni" panose="02010803020104030203" pitchFamily="2" charset="-79"/>
                <a:ea typeface="PMingLiU" panose="02020500000000000000" pitchFamily="18" charset="-120"/>
                <a:cs typeface="Aharoni" panose="02010803020104030203" pitchFamily="2" charset="-79"/>
              </a:rPr>
              <a:t>vt.</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cite for</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因</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传讯，为</a:t>
            </a:r>
            <a:r>
              <a:rPr lang="en-US" altLang="zh-TW"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而引用</a:t>
            </a:r>
            <a:endPar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endParaRP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inappropriate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不适当、不相称的</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(adj.)</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be inappropriate </a:t>
            </a:r>
            <a:r>
              <a:rPr lang="en-US" altLang="zh-CN" u="sng" kern="100" dirty="0">
                <a:solidFill>
                  <a:schemeClr val="bg1"/>
                </a:solidFill>
                <a:latin typeface="Aharoni" panose="02010803020104030203" pitchFamily="2" charset="-79"/>
                <a:ea typeface="PMingLiU" panose="02020500000000000000" pitchFamily="18" charset="-120"/>
                <a:cs typeface="Aharoni" panose="02010803020104030203" pitchFamily="2" charset="-79"/>
              </a:rPr>
              <a:t>for</a:t>
            </a:r>
          </a:p>
          <a:p>
            <a:pPr marL="342900" indent="-34290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plagiarize </a:t>
            </a:r>
            <a:r>
              <a:rPr lang="zh-TW" altLang="en-US" kern="100" dirty="0">
                <a:solidFill>
                  <a:schemeClr val="bg1"/>
                </a:solidFill>
                <a:latin typeface="Aharoni" panose="02010803020104030203" pitchFamily="2" charset="-79"/>
                <a:ea typeface="PMingLiU" panose="02020500000000000000" pitchFamily="18" charset="-120"/>
                <a:cs typeface="Aharoni" panose="02010803020104030203" pitchFamily="2" charset="-79"/>
              </a:rPr>
              <a:t>剽窃，抄袭 </a:t>
            </a: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(v.)</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to copy another person’s ideas, words or </a:t>
            </a:r>
            <a:b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br>
            <a:r>
              <a:rPr lang="en-US" altLang="zh-CN"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work and pretend that they are your own</a:t>
            </a:r>
            <a:endPar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endParaRPr>
          </a:p>
        </p:txBody>
      </p:sp>
      <p:pic>
        <p:nvPicPr>
          <p:cNvPr id="3" name="图片 5"/>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567690" y="473710"/>
            <a:ext cx="2541905" cy="761365"/>
          </a:xfrm>
          <a:prstGeom prst="rect">
            <a:avLst/>
          </a:prstGeom>
        </p:spPr>
      </p:pic>
      <p:sp>
        <p:nvSpPr>
          <p:cNvPr id="4" name="矩形 3"/>
          <p:cNvSpPr/>
          <p:nvPr/>
        </p:nvSpPr>
        <p:spPr>
          <a:xfrm>
            <a:off x="1273047" y="623559"/>
            <a:ext cx="1747241" cy="461665"/>
          </a:xfrm>
          <a:prstGeom prst="rect">
            <a:avLst/>
          </a:prstGeom>
          <a:noFill/>
        </p:spPr>
        <p:txBody>
          <a:bodyPr wrap="square" rtlCol="0">
            <a:spAutoFit/>
          </a:bodyPr>
          <a:lstStyle/>
          <a:p>
            <a:r>
              <a:rPr lang="en-US" altLang="zh-TW" sz="2400" dirty="0">
                <a:blipFill dpi="0" rotWithShape="1">
                  <a:blip r:embed="rId7"/>
                  <a:srcRect/>
                  <a:tile tx="0" ty="-635000" sx="100000" sy="100000" flip="none" algn="tl"/>
                </a:blipFill>
                <a:latin typeface="Impact" panose="020B0806030902050204" pitchFamily="34" charset="0"/>
                <a:ea typeface="思源黑体 CN Light" panose="020B0300000000000000" pitchFamily="34" charset="-122"/>
              </a:rPr>
              <a:t>Vocabulary</a:t>
            </a:r>
            <a:endParaRPr lang="zh-CN" altLang="en-US" sz="2400" dirty="0">
              <a:blipFill dpi="0" rotWithShape="1">
                <a:blip r:embed="rId7"/>
                <a:srcRect/>
                <a:tile tx="0" ty="-635000" sx="100000" sy="100000" flip="none" algn="tl"/>
              </a:blipFill>
              <a:latin typeface="BlinkStones" panose="02000500000000000000" pitchFamily="2" charset="0"/>
              <a:ea typeface="思源黑体 CN Light" panose="020B0300000000000000" pitchFamily="34" charset="-122"/>
            </a:endParaRPr>
          </a:p>
        </p:txBody>
      </p:sp>
    </p:spTree>
    <p:extLst>
      <p:ext uri="{BB962C8B-B14F-4D97-AF65-F5344CB8AC3E}">
        <p14:creationId xmlns:p14="http://schemas.microsoft.com/office/powerpoint/2010/main" val="4291106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filter="fade">
                                      <p:cBhvr>
                                        <p:cTn id="7" dur="500">
                                          <p:stCondLst>
                                            <p:cond delay="0"/>
                                          </p:stCondLst>
                                        </p:cTn>
                                        <p:tgtEl>
                                          <p:spTgt spid="5"/>
                                        </p:tgtEl>
                                      </p:cBhvr>
                                    </p:animEffect>
                                    <p:animScale>
                                      <p:cBhvr>
                                        <p:cTn id="8" dur="500" fill="hold">
                                          <p:stCondLst>
                                            <p:cond delay="0"/>
                                          </p:stCondLst>
                                        </p:cTn>
                                        <p:tgtEl>
                                          <p:spTgt spid="5"/>
                                        </p:tgtEl>
                                      </p:cBhvr>
                                      <p:from x="150000" y="150000"/>
                                      <p:to x="100000" y="100000"/>
                                    </p:animScale>
                                    <p:anim to="" calcmode="lin" valueType="num">
                                      <p:cBhvr>
                                        <p:cTn id="9" dur="500" fill="hold">
                                          <p:stCondLst>
                                            <p:cond delay="0"/>
                                          </p:stCondLst>
                                        </p:cTn>
                                        <p:tgtEl>
                                          <p:spTgt spid="5"/>
                                        </p:tgtEl>
                                        <p:attrNameLst>
                                          <p:attrName>ppt_x</p:attrName>
                                        </p:attrNameLst>
                                      </p:cBhvr>
                                      <p:tavLst>
                                        <p:tav tm="0">
                                          <p:val>
                                            <p:strVal val="#ppt_x+sin(rand(10))/10"/>
                                          </p:val>
                                        </p:tav>
                                        <p:tav tm="100000">
                                          <p:val>
                                            <p:strVal val="#ppt_x"/>
                                          </p:val>
                                        </p:tav>
                                      </p:tavLst>
                                    </p:anim>
                                    <p:anim to="" calcmode="lin" valueType="num">
                                      <p:cBhvr>
                                        <p:cTn id="10" dur="500" fill="hold">
                                          <p:stCondLst>
                                            <p:cond delay="0"/>
                                          </p:stCondLst>
                                        </p:cTn>
                                        <p:tgtEl>
                                          <p:spTgt spid="5"/>
                                        </p:tgtEl>
                                        <p:attrNameLst>
                                          <p:attrName>ppt_y</p:attrName>
                                        </p:attrNameLst>
                                      </p:cBhvr>
                                      <p:tavLst>
                                        <p:tav tm="0">
                                          <p:val>
                                            <p:strVal val="#ppt_y+sin(rand(10))/10"/>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pic>
        <p:nvPicPr>
          <p:cNvPr id="5" name="图片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2254886" y="2197916"/>
            <a:ext cx="6818795" cy="2042459"/>
          </a:xfrm>
          <a:prstGeom prst="rect">
            <a:avLst/>
          </a:prstGeom>
        </p:spPr>
      </p:pic>
      <p:sp>
        <p:nvSpPr>
          <p:cNvPr id="7" name="矩形 6"/>
          <p:cNvSpPr/>
          <p:nvPr/>
        </p:nvSpPr>
        <p:spPr>
          <a:xfrm>
            <a:off x="3923887" y="2830209"/>
            <a:ext cx="4724814" cy="830997"/>
          </a:xfrm>
          <a:prstGeom prst="rect">
            <a:avLst/>
          </a:prstGeom>
          <a:noFill/>
        </p:spPr>
        <p:txBody>
          <a:bodyPr wrap="square" rtlCol="0">
            <a:spAutoFit/>
          </a:bodyPr>
          <a:lstStyle/>
          <a:p>
            <a:r>
              <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Paragraph </a:t>
            </a:r>
            <a:r>
              <a:rPr lang="en-US" altLang="zh-MO"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8</a:t>
            </a:r>
            <a:r>
              <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 to </a:t>
            </a:r>
            <a:r>
              <a:rPr lang="en-US" altLang="zh-MO"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9</a:t>
            </a:r>
            <a:endParaRPr lang="zh-CN" altLang="en-US" sz="4800" dirty="0">
              <a:blipFill dpi="0" rotWithShape="1">
                <a:blip r:embed="rId5"/>
                <a:srcRect/>
                <a:tile tx="0" ty="-635000" sx="100000" sy="100000" flip="none" algn="tl"/>
              </a:blipFill>
              <a:latin typeface="BlinkStones" panose="02000500000000000000" pitchFamily="2" charset="0"/>
              <a:ea typeface="思源黑体 CN Light" panose="020B0300000000000000" pitchFamily="34" charset="-122"/>
            </a:endParaRPr>
          </a:p>
        </p:txBody>
      </p:sp>
    </p:spTree>
    <p:extLst>
      <p:ext uri="{BB962C8B-B14F-4D97-AF65-F5344CB8AC3E}">
        <p14:creationId xmlns:p14="http://schemas.microsoft.com/office/powerpoint/2010/main" val="4256450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Other_1"/>
          <p:cNvSpPr>
            <a:spLocks noEditPoints="1"/>
          </p:cNvSpPr>
          <p:nvPr>
            <p:custDataLst>
              <p:tags r:id="rId1"/>
            </p:custDataLst>
          </p:nvPr>
        </p:nvSpPr>
        <p:spPr bwMode="auto">
          <a:xfrm>
            <a:off x="2200732" y="1047193"/>
            <a:ext cx="910767" cy="744297"/>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chemeClr val="accent1"/>
              </a:solidFill>
              <a:cs typeface="+mn-ea"/>
              <a:sym typeface="+mn-lt"/>
            </a:endParaRPr>
          </a:p>
        </p:txBody>
      </p:sp>
      <p:sp>
        <p:nvSpPr>
          <p:cNvPr id="8" name="MH_Other_2"/>
          <p:cNvSpPr>
            <a:spLocks noEditPoints="1"/>
          </p:cNvSpPr>
          <p:nvPr>
            <p:custDataLst>
              <p:tags r:id="rId2"/>
            </p:custDataLst>
          </p:nvPr>
        </p:nvSpPr>
        <p:spPr bwMode="auto">
          <a:xfrm>
            <a:off x="2200732" y="2382942"/>
            <a:ext cx="910767" cy="744297"/>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chemeClr val="accent1"/>
              </a:solidFill>
              <a:cs typeface="+mn-ea"/>
              <a:sym typeface="+mn-lt"/>
            </a:endParaRPr>
          </a:p>
        </p:txBody>
      </p:sp>
      <p:sp>
        <p:nvSpPr>
          <p:cNvPr id="9" name="MH_Other_3"/>
          <p:cNvSpPr>
            <a:spLocks noEditPoints="1"/>
          </p:cNvSpPr>
          <p:nvPr>
            <p:custDataLst>
              <p:tags r:id="rId3"/>
            </p:custDataLst>
          </p:nvPr>
        </p:nvSpPr>
        <p:spPr bwMode="auto">
          <a:xfrm>
            <a:off x="2200732" y="3708753"/>
            <a:ext cx="910767" cy="744297"/>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rgbClr val="F6B202"/>
              </a:solidFill>
              <a:cs typeface="+mn-ea"/>
              <a:sym typeface="+mn-lt"/>
            </a:endParaRPr>
          </a:p>
        </p:txBody>
      </p:sp>
      <p:sp>
        <p:nvSpPr>
          <p:cNvPr id="10" name="矩形 9"/>
          <p:cNvSpPr/>
          <p:nvPr/>
        </p:nvSpPr>
        <p:spPr>
          <a:xfrm>
            <a:off x="3337376" y="1037254"/>
            <a:ext cx="6619619" cy="369332"/>
          </a:xfrm>
          <a:prstGeom prst="rect">
            <a:avLst/>
          </a:prstGeom>
        </p:spPr>
        <p:txBody>
          <a:bodyPr wrap="square">
            <a:spAutoFit/>
          </a:bodyPr>
          <a:lstStyle/>
          <a:p>
            <a:r>
              <a:rPr lang="en-US" altLang="zh-CN" b="0" i="0" dirty="0">
                <a:solidFill>
                  <a:schemeClr val="bg1"/>
                </a:solidFill>
                <a:effectLst/>
                <a:latin typeface="思源黑体 CN Light" panose="020B0300000000000000" pitchFamily="34" charset="-122"/>
                <a:ea typeface="思源黑体 CN Light" panose="020B0300000000000000" pitchFamily="34" charset="-122"/>
              </a:rPr>
              <a:t>Students also receive mixed messages at home.</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2" name="矩形 11"/>
          <p:cNvSpPr/>
          <p:nvPr/>
        </p:nvSpPr>
        <p:spPr>
          <a:xfrm>
            <a:off x="3337375" y="2382942"/>
            <a:ext cx="6619619" cy="923330"/>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For example, in a recent survey, one in five high school students acknowledged </a:t>
            </a:r>
            <a:r>
              <a:rPr lang="en-US" altLang="zh-CN" u="sng" dirty="0">
                <a:solidFill>
                  <a:schemeClr val="accent2">
                    <a:lumMod val="40000"/>
                    <a:lumOff val="60000"/>
                  </a:schemeClr>
                </a:solidFill>
                <a:latin typeface="思源黑体 CN Light" panose="020B0300000000000000" pitchFamily="34" charset="-122"/>
                <a:ea typeface="思源黑体 CN Light" panose="020B0300000000000000" pitchFamily="34" charset="-122"/>
              </a:rPr>
              <a:t>that</a:t>
            </a:r>
            <a:r>
              <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rPr>
              <a:t> they had submitted for credit work </a:t>
            </a:r>
            <a:r>
              <a:rPr lang="en-US" altLang="zh-CN" u="sng" dirty="0">
                <a:solidFill>
                  <a:schemeClr val="accent4">
                    <a:lumMod val="60000"/>
                    <a:lumOff val="40000"/>
                  </a:schemeClr>
                </a:solidFill>
                <a:latin typeface="思源黑体 CN Light" panose="020B0300000000000000" pitchFamily="34" charset="-122"/>
                <a:ea typeface="思源黑体 CN Light" panose="020B0300000000000000" pitchFamily="34" charset="-122"/>
              </a:rPr>
              <a:t>that</a:t>
            </a:r>
            <a:r>
              <a:rPr lang="en-US" altLang="zh-CN" dirty="0">
                <a:solidFill>
                  <a:schemeClr val="accent4">
                    <a:lumMod val="60000"/>
                    <a:lumOff val="40000"/>
                  </a:schemeClr>
                </a:solidFill>
                <a:latin typeface="思源黑体 CN Light" panose="020B0300000000000000" pitchFamily="34" charset="-122"/>
                <a:ea typeface="思源黑体 CN Light" panose="020B0300000000000000" pitchFamily="34" charset="-122"/>
              </a:rPr>
              <a:t> had been done primarily by their parents</a:t>
            </a:r>
            <a:r>
              <a:rPr lang="en-US" altLang="zh-CN" dirty="0">
                <a:solidFill>
                  <a:schemeClr val="bg1"/>
                </a:solidFill>
                <a:latin typeface="思源黑体 CN Light" panose="020B0300000000000000" pitchFamily="34" charset="-122"/>
                <a:ea typeface="思源黑体 CN Light" panose="020B0300000000000000" pitchFamily="34" charset="-122"/>
              </a:rPr>
              <a: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3" name="矩形 12"/>
          <p:cNvSpPr/>
          <p:nvPr/>
        </p:nvSpPr>
        <p:spPr>
          <a:xfrm>
            <a:off x="3337376" y="3708753"/>
            <a:ext cx="6619619" cy="1200329"/>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While such assistance might be appropriate in elementary school, parents </a:t>
            </a:r>
            <a:r>
              <a:rPr lang="en-US" altLang="zh-CN" u="sng" dirty="0">
                <a:solidFill>
                  <a:schemeClr val="accent5">
                    <a:lumMod val="60000"/>
                    <a:lumOff val="40000"/>
                  </a:schemeClr>
                </a:solidFill>
                <a:latin typeface="思源黑体 CN Light" panose="020B0300000000000000" pitchFamily="34" charset="-122"/>
                <a:ea typeface="思源黑体 CN Light" panose="020B0300000000000000" pitchFamily="34" charset="-122"/>
              </a:rPr>
              <a:t>who</a:t>
            </a:r>
            <a:r>
              <a:rPr lang="en-US" altLang="zh-CN" dirty="0">
                <a:solidFill>
                  <a:schemeClr val="bg1"/>
                </a:solidFill>
                <a:latin typeface="思源黑体 CN Light" panose="020B0300000000000000" pitchFamily="34" charset="-122"/>
                <a:ea typeface="思源黑体 CN Light" panose="020B0300000000000000" pitchFamily="34" charset="-122"/>
              </a:rPr>
              <a:t> are doing assignments for children in high school are sending a message </a:t>
            </a:r>
            <a:r>
              <a:rPr lang="en-US" altLang="zh-CN" u="sng" dirty="0">
                <a:solidFill>
                  <a:schemeClr val="accent2">
                    <a:lumMod val="40000"/>
                    <a:lumOff val="60000"/>
                  </a:schemeClr>
                </a:solidFill>
                <a:latin typeface="思源黑体 CN Light" panose="020B0300000000000000" pitchFamily="34" charset="-122"/>
                <a:ea typeface="思源黑体 CN Light" panose="020B0300000000000000" pitchFamily="34" charset="-122"/>
              </a:rPr>
              <a:t>that</a:t>
            </a:r>
            <a:r>
              <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rPr>
              <a:t> grades are the most important and</a:t>
            </a:r>
            <a:r>
              <a:rPr lang="en-US" altLang="zh-CN" dirty="0">
                <a:solidFill>
                  <a:schemeClr val="bg1"/>
                </a:solidFill>
                <a:latin typeface="思源黑体 CN Light" panose="020B0300000000000000" pitchFamily="34" charset="-122"/>
                <a:ea typeface="思源黑体 CN Light" panose="020B0300000000000000" pitchFamily="34" charset="-122"/>
              </a:rPr>
              <a:t> </a:t>
            </a:r>
            <a:r>
              <a:rPr lang="en-US" altLang="zh-CN" u="sng" dirty="0">
                <a:solidFill>
                  <a:schemeClr val="accent4">
                    <a:lumMod val="60000"/>
                    <a:lumOff val="40000"/>
                  </a:schemeClr>
                </a:solidFill>
                <a:latin typeface="思源黑体 CN Light" panose="020B0300000000000000" pitchFamily="34" charset="-122"/>
                <a:ea typeface="思源黑体 CN Light" panose="020B0300000000000000" pitchFamily="34" charset="-122"/>
              </a:rPr>
              <a:t>how</a:t>
            </a:r>
            <a:r>
              <a:rPr lang="en-US" altLang="zh-CN" dirty="0">
                <a:solidFill>
                  <a:schemeClr val="accent4">
                    <a:lumMod val="60000"/>
                    <a:lumOff val="40000"/>
                  </a:schemeClr>
                </a:solidFill>
                <a:latin typeface="思源黑体 CN Light" panose="020B0300000000000000" pitchFamily="34" charset="-122"/>
                <a:ea typeface="思源黑体 CN Light" panose="020B0300000000000000" pitchFamily="34" charset="-122"/>
              </a:rPr>
              <a:t> you achieve them doesn't matter.</a:t>
            </a:r>
            <a:endParaRPr lang="zh-CN" altLang="en-US" dirty="0">
              <a:solidFill>
                <a:schemeClr val="accent4">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14" name="MH_Other_1">
            <a:extLst>
              <a:ext uri="{FF2B5EF4-FFF2-40B4-BE49-F238E27FC236}">
                <a16:creationId xmlns:a16="http://schemas.microsoft.com/office/drawing/2014/main" id="{D3AA6259-C4E7-D843-9A33-CF4C9C2B71DA}"/>
              </a:ext>
            </a:extLst>
          </p:cNvPr>
          <p:cNvSpPr>
            <a:spLocks noEditPoints="1"/>
          </p:cNvSpPr>
          <p:nvPr>
            <p:custDataLst>
              <p:tags r:id="rId4"/>
            </p:custDataLst>
          </p:nvPr>
        </p:nvSpPr>
        <p:spPr bwMode="auto">
          <a:xfrm>
            <a:off x="2200731" y="5136836"/>
            <a:ext cx="910767" cy="744297"/>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a:solidFill>
                <a:schemeClr val="accent1"/>
              </a:solidFill>
              <a:cs typeface="+mn-ea"/>
              <a:sym typeface="+mn-lt"/>
            </a:endParaRPr>
          </a:p>
        </p:txBody>
      </p:sp>
      <p:sp>
        <p:nvSpPr>
          <p:cNvPr id="15" name="矩形 14">
            <a:extLst>
              <a:ext uri="{FF2B5EF4-FFF2-40B4-BE49-F238E27FC236}">
                <a16:creationId xmlns:a16="http://schemas.microsoft.com/office/drawing/2014/main" id="{3EB134D0-343E-ED4B-BD47-D9EFC84CD183}"/>
              </a:ext>
            </a:extLst>
          </p:cNvPr>
          <p:cNvSpPr/>
          <p:nvPr/>
        </p:nvSpPr>
        <p:spPr>
          <a:xfrm>
            <a:off x="3337375" y="5126897"/>
            <a:ext cx="6619619" cy="646331"/>
          </a:xfrm>
          <a:prstGeom prst="rect">
            <a:avLst/>
          </a:prstGeom>
        </p:spPr>
        <p:txBody>
          <a:bodyPr wrap="square">
            <a:spAutoFit/>
          </a:bodyPr>
          <a:lstStyle/>
          <a:p>
            <a:r>
              <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rPr>
              <a:t>Parents doing their children's homework will make the children think that grades are the most important thing.</a:t>
            </a:r>
            <a:endParaRPr lang="zh-CN" altLang="en-US" dirty="0">
              <a:solidFill>
                <a:schemeClr val="accent2">
                  <a:lumMod val="40000"/>
                  <a:lumOff val="60000"/>
                </a:schemeClr>
              </a:solidFill>
              <a:latin typeface="思源黑体 CN Light" panose="020B0300000000000000" pitchFamily="34" charset="-122"/>
              <a:ea typeface="思源黑体 CN Light" panose="020B0300000000000000" pitchFamily="34" charset="-122"/>
            </a:endParaRPr>
          </a:p>
        </p:txBody>
      </p:sp>
      <p:pic>
        <p:nvPicPr>
          <p:cNvPr id="11" name="图片 5">
            <a:extLst>
              <a:ext uri="{FF2B5EF4-FFF2-40B4-BE49-F238E27FC236}">
                <a16:creationId xmlns:a16="http://schemas.microsoft.com/office/drawing/2014/main" id="{A515DA57-0F54-F84B-8C1A-D4E737FE711B}"/>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10441172" y="470493"/>
            <a:ext cx="1195735" cy="761365"/>
          </a:xfrm>
          <a:prstGeom prst="rect">
            <a:avLst/>
          </a:prstGeom>
        </p:spPr>
      </p:pic>
      <p:sp>
        <p:nvSpPr>
          <p:cNvPr id="16" name="矩形 15">
            <a:extLst>
              <a:ext uri="{FF2B5EF4-FFF2-40B4-BE49-F238E27FC236}">
                <a16:creationId xmlns:a16="http://schemas.microsoft.com/office/drawing/2014/main" id="{9CC8F497-C4D9-9746-8E67-3019ED9C76AF}"/>
              </a:ext>
            </a:extLst>
          </p:cNvPr>
          <p:cNvSpPr/>
          <p:nvPr/>
        </p:nvSpPr>
        <p:spPr>
          <a:xfrm>
            <a:off x="10813312" y="523972"/>
            <a:ext cx="734288" cy="707886"/>
          </a:xfrm>
          <a:prstGeom prst="rect">
            <a:avLst/>
          </a:prstGeom>
          <a:noFill/>
        </p:spPr>
        <p:txBody>
          <a:bodyPr wrap="square" rtlCol="0">
            <a:spAutoFit/>
          </a:bodyPr>
          <a:lstStyle/>
          <a:p>
            <a:r>
              <a:rPr lang="en-US" altLang="zh-CN" sz="4000" dirty="0">
                <a:blipFill dpi="0" rotWithShape="1">
                  <a:blip r:embed="rId8"/>
                  <a:srcRect/>
                  <a:tile tx="0" ty="-635000" sx="100000" sy="100000" flip="none" algn="tl"/>
                </a:blipFill>
                <a:latin typeface="BlinkStones" panose="02000500000000000000" pitchFamily="2" charset="0"/>
                <a:ea typeface="思源黑体 CN Light" panose="020B0300000000000000" pitchFamily="34" charset="-122"/>
              </a:rPr>
              <a:t>08</a:t>
            </a:r>
            <a:endParaRPr lang="zh-CN" altLang="en-US" sz="4000" dirty="0">
              <a:blipFill dpi="0" rotWithShape="1">
                <a:blip r:embed="rId8"/>
                <a:srcRect/>
                <a:tile tx="0" ty="-635000" sx="100000" sy="100000" flip="none" algn="tl"/>
              </a:blipFill>
              <a:latin typeface="BlinkStones" panose="02000500000000000000" pitchFamily="2" charset="0"/>
              <a:ea typeface="思源黑体 CN Light" panose="020B0300000000000000" pitchFamily="34" charset="-122"/>
            </a:endParaRPr>
          </a:p>
        </p:txBody>
      </p:sp>
      <p:sp>
        <p:nvSpPr>
          <p:cNvPr id="17" name="矩形 16">
            <a:extLst>
              <a:ext uri="{FF2B5EF4-FFF2-40B4-BE49-F238E27FC236}">
                <a16:creationId xmlns:a16="http://schemas.microsoft.com/office/drawing/2014/main" id="{0486233A-1D9F-9F40-B9F3-B6E1D6AC36EB}"/>
              </a:ext>
            </a:extLst>
          </p:cNvPr>
          <p:cNvSpPr/>
          <p:nvPr/>
        </p:nvSpPr>
        <p:spPr>
          <a:xfrm>
            <a:off x="10035886" y="2659941"/>
            <a:ext cx="1340950" cy="369332"/>
          </a:xfrm>
          <a:prstGeom prst="rect">
            <a:avLst/>
          </a:prstGeom>
        </p:spPr>
        <p:txBody>
          <a:bodyPr wrap="square">
            <a:spAutoFit/>
          </a:bodyPr>
          <a:lstStyle/>
          <a:p>
            <a:r>
              <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rPr>
              <a:t>(</a:t>
            </a:r>
            <a:r>
              <a:rPr lang="zh-MO" altLang="en-US" dirty="0">
                <a:solidFill>
                  <a:schemeClr val="accent2">
                    <a:lumMod val="40000"/>
                    <a:lumOff val="60000"/>
                  </a:schemeClr>
                </a:solidFill>
                <a:latin typeface="思源黑体 CN Light" panose="020B0300000000000000" pitchFamily="34" charset="-122"/>
                <a:ea typeface="思源黑体 CN Light" panose="020B0300000000000000" pitchFamily="34" charset="-122"/>
              </a:rPr>
              <a:t>宾语从句</a:t>
            </a:r>
            <a:r>
              <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rPr>
              <a: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8" name="矩形 17">
            <a:extLst>
              <a:ext uri="{FF2B5EF4-FFF2-40B4-BE49-F238E27FC236}">
                <a16:creationId xmlns:a16="http://schemas.microsoft.com/office/drawing/2014/main" id="{BD59183C-BB8B-5043-A315-0B37918F5F78}"/>
              </a:ext>
            </a:extLst>
          </p:cNvPr>
          <p:cNvSpPr/>
          <p:nvPr/>
        </p:nvSpPr>
        <p:spPr>
          <a:xfrm>
            <a:off x="10029093" y="2936940"/>
            <a:ext cx="1302092" cy="369332"/>
          </a:xfrm>
          <a:prstGeom prst="rect">
            <a:avLst/>
          </a:prstGeom>
        </p:spPr>
        <p:txBody>
          <a:bodyPr wrap="square">
            <a:spAutoFit/>
          </a:bodyPr>
          <a:lstStyle/>
          <a:p>
            <a:r>
              <a:rPr lang="en-US" altLang="zh-CN" dirty="0">
                <a:solidFill>
                  <a:schemeClr val="accent4">
                    <a:lumMod val="60000"/>
                    <a:lumOff val="40000"/>
                  </a:schemeClr>
                </a:solidFill>
                <a:latin typeface="思源黑体 CN Light" panose="020B0300000000000000" pitchFamily="34" charset="-122"/>
                <a:ea typeface="思源黑体 CN Light" panose="020B0300000000000000" pitchFamily="34" charset="-122"/>
              </a:rPr>
              <a:t>(</a:t>
            </a:r>
            <a:r>
              <a:rPr lang="zh-MO" altLang="en-US" dirty="0">
                <a:solidFill>
                  <a:schemeClr val="accent4">
                    <a:lumMod val="60000"/>
                    <a:lumOff val="40000"/>
                  </a:schemeClr>
                </a:solidFill>
                <a:latin typeface="思源黑体 CN Light" panose="020B0300000000000000" pitchFamily="34" charset="-122"/>
                <a:ea typeface="思源黑体 CN Light" panose="020B0300000000000000" pitchFamily="34" charset="-122"/>
              </a:rPr>
              <a:t>定语从句</a:t>
            </a:r>
            <a:r>
              <a:rPr lang="en-US" altLang="zh-CN" dirty="0">
                <a:solidFill>
                  <a:schemeClr val="accent4">
                    <a:lumMod val="60000"/>
                    <a:lumOff val="40000"/>
                  </a:schemeClr>
                </a:solidFill>
                <a:latin typeface="思源黑体 CN Light" panose="020B0300000000000000" pitchFamily="34" charset="-122"/>
                <a:ea typeface="思源黑体 CN Light" panose="020B0300000000000000" pitchFamily="34" charset="-122"/>
              </a:rPr>
              <a:t>)</a:t>
            </a:r>
            <a:endParaRPr lang="zh-CN" altLang="en-US" dirty="0">
              <a:solidFill>
                <a:schemeClr val="accent4">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19" name="矩形 18">
            <a:extLst>
              <a:ext uri="{FF2B5EF4-FFF2-40B4-BE49-F238E27FC236}">
                <a16:creationId xmlns:a16="http://schemas.microsoft.com/office/drawing/2014/main" id="{FB5ED664-FA74-EE43-8F6C-E06C63BE8DE3}"/>
              </a:ext>
            </a:extLst>
          </p:cNvPr>
          <p:cNvSpPr/>
          <p:nvPr/>
        </p:nvSpPr>
        <p:spPr>
          <a:xfrm>
            <a:off x="10020791" y="4226497"/>
            <a:ext cx="1646782" cy="369332"/>
          </a:xfrm>
          <a:prstGeom prst="rect">
            <a:avLst/>
          </a:prstGeom>
        </p:spPr>
        <p:txBody>
          <a:bodyPr wrap="square">
            <a:spAutoFit/>
          </a:bodyPr>
          <a:lstStyle/>
          <a:p>
            <a:r>
              <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rPr>
              <a:t>(</a:t>
            </a:r>
            <a:r>
              <a:rPr lang="zh-MO" altLang="en-US" dirty="0">
                <a:solidFill>
                  <a:schemeClr val="accent2">
                    <a:lumMod val="40000"/>
                    <a:lumOff val="60000"/>
                  </a:schemeClr>
                </a:solidFill>
                <a:latin typeface="思源黑体 CN Light" panose="020B0300000000000000" pitchFamily="34" charset="-122"/>
                <a:ea typeface="思源黑体 CN Light" panose="020B0300000000000000" pitchFamily="34" charset="-122"/>
              </a:rPr>
              <a:t>同位语从句</a:t>
            </a:r>
            <a:r>
              <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rPr>
              <a: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0" name="矩形 19">
            <a:extLst>
              <a:ext uri="{FF2B5EF4-FFF2-40B4-BE49-F238E27FC236}">
                <a16:creationId xmlns:a16="http://schemas.microsoft.com/office/drawing/2014/main" id="{79C3057C-1BE7-AF4B-A1C8-38088545E4A3}"/>
              </a:ext>
            </a:extLst>
          </p:cNvPr>
          <p:cNvSpPr/>
          <p:nvPr/>
        </p:nvSpPr>
        <p:spPr>
          <a:xfrm>
            <a:off x="10025711" y="4523451"/>
            <a:ext cx="1339701" cy="369332"/>
          </a:xfrm>
          <a:prstGeom prst="rect">
            <a:avLst/>
          </a:prstGeom>
        </p:spPr>
        <p:txBody>
          <a:bodyPr wrap="square">
            <a:spAutoFit/>
          </a:bodyPr>
          <a:lstStyle/>
          <a:p>
            <a:r>
              <a:rPr lang="en-US" altLang="zh-CN" dirty="0">
                <a:solidFill>
                  <a:schemeClr val="accent4">
                    <a:lumMod val="60000"/>
                    <a:lumOff val="40000"/>
                  </a:schemeClr>
                </a:solidFill>
                <a:latin typeface="思源黑体 CN Light" panose="020B0300000000000000" pitchFamily="34" charset="-122"/>
                <a:ea typeface="思源黑体 CN Light" panose="020B0300000000000000" pitchFamily="34" charset="-122"/>
              </a:rPr>
              <a:t>(</a:t>
            </a:r>
            <a:r>
              <a:rPr lang="zh-MO" altLang="en-US" dirty="0">
                <a:solidFill>
                  <a:schemeClr val="accent4">
                    <a:lumMod val="60000"/>
                    <a:lumOff val="40000"/>
                  </a:schemeClr>
                </a:solidFill>
                <a:latin typeface="思源黑体 CN Light" panose="020B0300000000000000" pitchFamily="34" charset="-122"/>
                <a:ea typeface="思源黑体 CN Light" panose="020B0300000000000000" pitchFamily="34" charset="-122"/>
              </a:rPr>
              <a:t>主语从句</a:t>
            </a:r>
            <a:r>
              <a:rPr lang="en-US" altLang="zh-CN" dirty="0">
                <a:solidFill>
                  <a:schemeClr val="accent4">
                    <a:lumMod val="60000"/>
                    <a:lumOff val="40000"/>
                  </a:schemeClr>
                </a:solidFill>
                <a:latin typeface="思源黑体 CN Light" panose="020B0300000000000000" pitchFamily="34" charset="-122"/>
                <a:ea typeface="思源黑体 CN Light" panose="020B0300000000000000" pitchFamily="34" charset="-122"/>
              </a:rPr>
              <a:t>)</a:t>
            </a:r>
            <a:endParaRPr lang="zh-CN" altLang="en-US" dirty="0">
              <a:solidFill>
                <a:schemeClr val="accent4">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21" name="矩形 20">
            <a:extLst>
              <a:ext uri="{FF2B5EF4-FFF2-40B4-BE49-F238E27FC236}">
                <a16:creationId xmlns:a16="http://schemas.microsoft.com/office/drawing/2014/main" id="{9ACECE43-2DBA-9140-8911-0B528E962252}"/>
              </a:ext>
            </a:extLst>
          </p:cNvPr>
          <p:cNvSpPr/>
          <p:nvPr/>
        </p:nvSpPr>
        <p:spPr>
          <a:xfrm>
            <a:off x="10020790" y="3952879"/>
            <a:ext cx="1278407" cy="369332"/>
          </a:xfrm>
          <a:prstGeom prst="rect">
            <a:avLst/>
          </a:prstGeom>
        </p:spPr>
        <p:txBody>
          <a:bodyPr wrap="square">
            <a:spAutoFit/>
          </a:bodyPr>
          <a:lstStyle/>
          <a:p>
            <a:r>
              <a:rPr lang="en-US" altLang="zh-CN" dirty="0">
                <a:solidFill>
                  <a:schemeClr val="accent1">
                    <a:lumMod val="40000"/>
                    <a:lumOff val="60000"/>
                  </a:schemeClr>
                </a:solidFill>
                <a:latin typeface="思源黑体 CN Light" panose="020B0300000000000000" pitchFamily="34" charset="-122"/>
                <a:ea typeface="思源黑体 CN Light" panose="020B0300000000000000" pitchFamily="34" charset="-122"/>
              </a:rPr>
              <a:t>(</a:t>
            </a:r>
            <a:r>
              <a:rPr lang="zh-MO" altLang="en-US" dirty="0">
                <a:solidFill>
                  <a:schemeClr val="accent1">
                    <a:lumMod val="40000"/>
                    <a:lumOff val="60000"/>
                  </a:schemeClr>
                </a:solidFill>
                <a:latin typeface="思源黑体 CN Light" panose="020B0300000000000000" pitchFamily="34" charset="-122"/>
                <a:ea typeface="思源黑体 CN Light" panose="020B0300000000000000" pitchFamily="34" charset="-122"/>
              </a:rPr>
              <a:t>定语从句</a:t>
            </a:r>
            <a:r>
              <a:rPr lang="en-US" altLang="zh-CN" dirty="0">
                <a:solidFill>
                  <a:schemeClr val="accent1">
                    <a:lumMod val="40000"/>
                    <a:lumOff val="60000"/>
                  </a:schemeClr>
                </a:solidFill>
                <a:latin typeface="思源黑体 CN Light" panose="020B0300000000000000" pitchFamily="34" charset="-122"/>
                <a:ea typeface="思源黑体 CN Light" panose="020B0300000000000000" pitchFamily="34" charset="-122"/>
              </a:rPr>
              <a:t>)</a:t>
            </a:r>
            <a:endParaRPr lang="zh-CN" altLang="en-US" dirty="0">
              <a:solidFill>
                <a:schemeClr val="accent1">
                  <a:lumMod val="40000"/>
                  <a:lumOff val="60000"/>
                </a:schemeClr>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668721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5">
            <a:extLst>
              <a:ext uri="{FF2B5EF4-FFF2-40B4-BE49-F238E27FC236}">
                <a16:creationId xmlns:a16="http://schemas.microsoft.com/office/drawing/2014/main" id="{596E4B90-5BB2-164F-BB6F-7A0457C000D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10441172" y="470493"/>
            <a:ext cx="1195735" cy="761365"/>
          </a:xfrm>
          <a:prstGeom prst="rect">
            <a:avLst/>
          </a:prstGeom>
        </p:spPr>
      </p:pic>
      <p:sp>
        <p:nvSpPr>
          <p:cNvPr id="23" name="矩形 22">
            <a:extLst>
              <a:ext uri="{FF2B5EF4-FFF2-40B4-BE49-F238E27FC236}">
                <a16:creationId xmlns:a16="http://schemas.microsoft.com/office/drawing/2014/main" id="{78024EDB-F28B-6745-B674-B76AF314080D}"/>
              </a:ext>
            </a:extLst>
          </p:cNvPr>
          <p:cNvSpPr/>
          <p:nvPr/>
        </p:nvSpPr>
        <p:spPr>
          <a:xfrm>
            <a:off x="10813312" y="523972"/>
            <a:ext cx="734288" cy="707886"/>
          </a:xfrm>
          <a:prstGeom prst="rect">
            <a:avLst/>
          </a:prstGeom>
          <a:noFill/>
        </p:spPr>
        <p:txBody>
          <a:bodyPr wrap="square" rtlCol="0">
            <a:spAutoFit/>
          </a:bodyPr>
          <a:lstStyle/>
          <a:p>
            <a:r>
              <a:rPr lang="en-US" altLang="zh-MO" sz="4000" dirty="0">
                <a:blipFill dpi="0" rotWithShape="1">
                  <a:blip r:embed="rId4"/>
                  <a:srcRect/>
                  <a:tile tx="0" ty="-635000" sx="100000" sy="100000" flip="none" algn="tl"/>
                </a:blipFill>
                <a:latin typeface="BlinkStones" panose="02000500000000000000" pitchFamily="2" charset="0"/>
                <a:ea typeface="思源黑体 CN Light" panose="020B0300000000000000" pitchFamily="34" charset="-122"/>
              </a:rPr>
              <a:t>08</a:t>
            </a:r>
            <a:endParaRPr lang="zh-CN" altLang="en-US" sz="4000" dirty="0">
              <a:blipFill dpi="0" rotWithShape="1">
                <a:blip r:embed="rId4"/>
                <a:srcRect/>
                <a:tile tx="0" ty="-635000" sx="100000" sy="100000" flip="none" algn="tl"/>
              </a:blipFill>
              <a:latin typeface="BlinkStones" panose="02000500000000000000" pitchFamily="2" charset="0"/>
              <a:ea typeface="思源黑体 CN Light" panose="020B0300000000000000" pitchFamily="34" charset="-122"/>
            </a:endParaRPr>
          </a:p>
        </p:txBody>
      </p:sp>
      <p:sp>
        <p:nvSpPr>
          <p:cNvPr id="30" name="矩形 29">
            <a:extLst>
              <a:ext uri="{FF2B5EF4-FFF2-40B4-BE49-F238E27FC236}">
                <a16:creationId xmlns:a16="http://schemas.microsoft.com/office/drawing/2014/main" id="{D306ACA0-57AC-3542-9725-A87743EE1CD0}"/>
              </a:ext>
            </a:extLst>
          </p:cNvPr>
          <p:cNvSpPr/>
          <p:nvPr/>
        </p:nvSpPr>
        <p:spPr>
          <a:xfrm>
            <a:off x="4701856" y="3462030"/>
            <a:ext cx="4872444" cy="646331"/>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Suitable or right for a particular situation or occasion.</a:t>
            </a:r>
          </a:p>
        </p:txBody>
      </p:sp>
      <p:sp>
        <p:nvSpPr>
          <p:cNvPr id="31" name="矩形 30">
            <a:extLst>
              <a:ext uri="{FF2B5EF4-FFF2-40B4-BE49-F238E27FC236}">
                <a16:creationId xmlns:a16="http://schemas.microsoft.com/office/drawing/2014/main" id="{9661B307-2C45-7D47-A02F-8AABC564CCDB}"/>
              </a:ext>
            </a:extLst>
          </p:cNvPr>
          <p:cNvSpPr/>
          <p:nvPr/>
        </p:nvSpPr>
        <p:spPr>
          <a:xfrm>
            <a:off x="2526705" y="3462030"/>
            <a:ext cx="2175151" cy="646331"/>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appropriate (adj.):</a:t>
            </a:r>
          </a:p>
          <a:p>
            <a:r>
              <a:rPr lang="zh-MO" altLang="en-US" dirty="0">
                <a:solidFill>
                  <a:schemeClr val="accent2">
                    <a:lumMod val="40000"/>
                    <a:lumOff val="60000"/>
                  </a:schemeClr>
                </a:solidFill>
                <a:latin typeface="思源黑体 CN Light" panose="020B0300000000000000" pitchFamily="34" charset="-122"/>
                <a:ea typeface="思源黑体 CN Light" panose="020B0300000000000000" pitchFamily="34" charset="-122"/>
              </a:rPr>
              <a:t>适当</a:t>
            </a:r>
            <a:endPar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endParaRPr>
          </a:p>
        </p:txBody>
      </p:sp>
      <p:sp>
        <p:nvSpPr>
          <p:cNvPr id="32" name="矩形 31">
            <a:extLst>
              <a:ext uri="{FF2B5EF4-FFF2-40B4-BE49-F238E27FC236}">
                <a16:creationId xmlns:a16="http://schemas.microsoft.com/office/drawing/2014/main" id="{17E46CA7-87BD-ED41-83AE-17DBF0F704D8}"/>
              </a:ext>
            </a:extLst>
          </p:cNvPr>
          <p:cNvSpPr/>
          <p:nvPr/>
        </p:nvSpPr>
        <p:spPr>
          <a:xfrm>
            <a:off x="2526705" y="4458717"/>
            <a:ext cx="2165171" cy="646331"/>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elementary (adv.):</a:t>
            </a:r>
          </a:p>
          <a:p>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33" name="矩形 32">
            <a:extLst>
              <a:ext uri="{FF2B5EF4-FFF2-40B4-BE49-F238E27FC236}">
                <a16:creationId xmlns:a16="http://schemas.microsoft.com/office/drawing/2014/main" id="{3CB99A16-DC89-0A44-B838-CB71A30D4230}"/>
              </a:ext>
            </a:extLst>
          </p:cNvPr>
          <p:cNvSpPr/>
          <p:nvPr/>
        </p:nvSpPr>
        <p:spPr>
          <a:xfrm>
            <a:off x="4691877" y="4458717"/>
            <a:ext cx="4963885" cy="646331"/>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simple or easy; basic.</a:t>
            </a:r>
          </a:p>
          <a:p>
            <a:endPar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endParaRPr>
          </a:p>
        </p:txBody>
      </p:sp>
      <p:sp>
        <p:nvSpPr>
          <p:cNvPr id="38" name="椭圆 31">
            <a:extLst>
              <a:ext uri="{FF2B5EF4-FFF2-40B4-BE49-F238E27FC236}">
                <a16:creationId xmlns:a16="http://schemas.microsoft.com/office/drawing/2014/main" id="{E441EBC7-00DD-B844-B115-A94CF7BA9AF0}"/>
              </a:ext>
            </a:extLst>
          </p:cNvPr>
          <p:cNvSpPr/>
          <p:nvPr/>
        </p:nvSpPr>
        <p:spPr>
          <a:xfrm>
            <a:off x="1818139" y="776176"/>
            <a:ext cx="8340955" cy="500793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矩形 51">
            <a:extLst>
              <a:ext uri="{FF2B5EF4-FFF2-40B4-BE49-F238E27FC236}">
                <a16:creationId xmlns:a16="http://schemas.microsoft.com/office/drawing/2014/main" id="{663C1EB9-BAA9-DC4F-8A4E-000D1C301419}"/>
              </a:ext>
            </a:extLst>
          </p:cNvPr>
          <p:cNvSpPr/>
          <p:nvPr/>
        </p:nvSpPr>
        <p:spPr>
          <a:xfrm>
            <a:off x="4701856" y="1609452"/>
            <a:ext cx="4644161" cy="923330"/>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A unit of measurement of the value contributed by an educational course to a college degree. </a:t>
            </a:r>
          </a:p>
        </p:txBody>
      </p:sp>
      <p:sp>
        <p:nvSpPr>
          <p:cNvPr id="53" name="矩形 52">
            <a:extLst>
              <a:ext uri="{FF2B5EF4-FFF2-40B4-BE49-F238E27FC236}">
                <a16:creationId xmlns:a16="http://schemas.microsoft.com/office/drawing/2014/main" id="{D5A32625-701B-F24E-98B3-5B921320A337}"/>
              </a:ext>
            </a:extLst>
          </p:cNvPr>
          <p:cNvSpPr/>
          <p:nvPr/>
        </p:nvSpPr>
        <p:spPr>
          <a:xfrm>
            <a:off x="2553552" y="1653082"/>
            <a:ext cx="1679606" cy="369332"/>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credit (n.):</a:t>
            </a:r>
          </a:p>
        </p:txBody>
      </p:sp>
      <p:sp>
        <p:nvSpPr>
          <p:cNvPr id="54" name="矩形 53">
            <a:extLst>
              <a:ext uri="{FF2B5EF4-FFF2-40B4-BE49-F238E27FC236}">
                <a16:creationId xmlns:a16="http://schemas.microsoft.com/office/drawing/2014/main" id="{180AE380-B987-7547-8C7D-874E0F9ECA85}"/>
              </a:ext>
            </a:extLst>
          </p:cNvPr>
          <p:cNvSpPr/>
          <p:nvPr/>
        </p:nvSpPr>
        <p:spPr>
          <a:xfrm>
            <a:off x="2553552" y="2665400"/>
            <a:ext cx="1903915" cy="646331"/>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primarily (adv.):</a:t>
            </a:r>
          </a:p>
          <a:p>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55" name="矩形 54">
            <a:extLst>
              <a:ext uri="{FF2B5EF4-FFF2-40B4-BE49-F238E27FC236}">
                <a16:creationId xmlns:a16="http://schemas.microsoft.com/office/drawing/2014/main" id="{01353D89-C56E-554F-9A7A-3C615CF41E4C}"/>
              </a:ext>
            </a:extLst>
          </p:cNvPr>
          <p:cNvSpPr/>
          <p:nvPr/>
        </p:nvSpPr>
        <p:spPr>
          <a:xfrm>
            <a:off x="4701856" y="2665400"/>
            <a:ext cx="5189761" cy="369332"/>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Mainly.</a:t>
            </a:r>
          </a:p>
        </p:txBody>
      </p:sp>
    </p:spTree>
    <p:extLst>
      <p:ext uri="{BB962C8B-B14F-4D97-AF65-F5344CB8AC3E}">
        <p14:creationId xmlns:p14="http://schemas.microsoft.com/office/powerpoint/2010/main" val="2945562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heel(2)">
                                      <p:cBhvr>
                                        <p:cTn id="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Other_1"/>
          <p:cNvSpPr>
            <a:spLocks noEditPoints="1"/>
          </p:cNvSpPr>
          <p:nvPr>
            <p:custDataLst>
              <p:tags r:id="rId1"/>
            </p:custDataLst>
          </p:nvPr>
        </p:nvSpPr>
        <p:spPr bwMode="auto">
          <a:xfrm>
            <a:off x="1871123" y="749024"/>
            <a:ext cx="472894" cy="386459"/>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chemeClr val="accent1"/>
              </a:solidFill>
              <a:cs typeface="+mn-ea"/>
              <a:sym typeface="+mn-lt"/>
            </a:endParaRPr>
          </a:p>
        </p:txBody>
      </p:sp>
      <p:sp>
        <p:nvSpPr>
          <p:cNvPr id="8" name="MH_Other_2"/>
          <p:cNvSpPr>
            <a:spLocks noEditPoints="1"/>
          </p:cNvSpPr>
          <p:nvPr>
            <p:custDataLst>
              <p:tags r:id="rId2"/>
            </p:custDataLst>
          </p:nvPr>
        </p:nvSpPr>
        <p:spPr bwMode="auto">
          <a:xfrm>
            <a:off x="1871123" y="1349283"/>
            <a:ext cx="472894" cy="386459"/>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chemeClr val="accent1"/>
              </a:solidFill>
              <a:cs typeface="+mn-ea"/>
              <a:sym typeface="+mn-lt"/>
            </a:endParaRPr>
          </a:p>
        </p:txBody>
      </p:sp>
      <p:sp>
        <p:nvSpPr>
          <p:cNvPr id="9" name="MH_Other_3"/>
          <p:cNvSpPr>
            <a:spLocks noEditPoints="1"/>
          </p:cNvSpPr>
          <p:nvPr>
            <p:custDataLst>
              <p:tags r:id="rId3"/>
            </p:custDataLst>
          </p:nvPr>
        </p:nvSpPr>
        <p:spPr bwMode="auto">
          <a:xfrm>
            <a:off x="1871123" y="1979354"/>
            <a:ext cx="472894" cy="386459"/>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rgbClr val="F6B202"/>
              </a:solidFill>
              <a:cs typeface="+mn-ea"/>
              <a:sym typeface="+mn-lt"/>
            </a:endParaRPr>
          </a:p>
        </p:txBody>
      </p:sp>
      <p:sp>
        <p:nvSpPr>
          <p:cNvPr id="10" name="矩形 9"/>
          <p:cNvSpPr/>
          <p:nvPr/>
        </p:nvSpPr>
        <p:spPr>
          <a:xfrm>
            <a:off x="2552737" y="739084"/>
            <a:ext cx="7074647" cy="369332"/>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Of course, many of these attitudes are not new.</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2" name="矩形 11"/>
          <p:cNvSpPr/>
          <p:nvPr/>
        </p:nvSpPr>
        <p:spPr>
          <a:xfrm>
            <a:off x="2552736" y="1349282"/>
            <a:ext cx="7074647" cy="369332"/>
          </a:xfrm>
          <a:prstGeom prst="rect">
            <a:avLst/>
          </a:prstGeom>
        </p:spPr>
        <p:txBody>
          <a:bodyPr wrap="square">
            <a:spAutoFit/>
          </a:bodyPr>
          <a:lstStyle/>
          <a:p>
            <a:r>
              <a:rPr lang="en-US" altLang="zh-CN" b="0" i="0" dirty="0">
                <a:solidFill>
                  <a:schemeClr val="bg1"/>
                </a:solidFill>
                <a:effectLst/>
                <a:latin typeface="思源黑体 CN Light" panose="020B0300000000000000" pitchFamily="34" charset="-122"/>
                <a:ea typeface="思源黑体 CN Light" panose="020B0300000000000000" pitchFamily="34" charset="-122"/>
              </a:rPr>
              <a:t>Cheating has always been a part of school.</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3" name="矩形 12"/>
          <p:cNvSpPr/>
          <p:nvPr/>
        </p:nvSpPr>
        <p:spPr>
          <a:xfrm>
            <a:off x="2552737" y="1979353"/>
            <a:ext cx="7074647" cy="1200329"/>
          </a:xfrm>
          <a:prstGeom prst="rect">
            <a:avLst/>
          </a:prstGeom>
        </p:spPr>
        <p:txBody>
          <a:bodyPr wrap="square">
            <a:spAutoFit/>
          </a:bodyPr>
          <a:lstStyle/>
          <a:p>
            <a:r>
              <a:rPr lang="en-US" altLang="zh-CN" u="sng" dirty="0">
                <a:solidFill>
                  <a:schemeClr val="bg1"/>
                </a:solidFill>
                <a:latin typeface="思源黑体 CN Light" panose="020B0300000000000000" pitchFamily="34" charset="-122"/>
                <a:ea typeface="思源黑体 CN Light" panose="020B0300000000000000" pitchFamily="34" charset="-122"/>
              </a:rPr>
              <a:t>What</a:t>
            </a:r>
            <a:r>
              <a:rPr lang="en-US" altLang="zh-CN" dirty="0">
                <a:solidFill>
                  <a:schemeClr val="bg1"/>
                </a:solidFill>
                <a:latin typeface="思源黑体 CN Light" panose="020B0300000000000000" pitchFamily="34" charset="-122"/>
                <a:ea typeface="思源黑体 CN Light" panose="020B0300000000000000" pitchFamily="34" charset="-122"/>
              </a:rPr>
              <a:t> is worrisome is </a:t>
            </a:r>
            <a:r>
              <a:rPr lang="en-US" altLang="zh-CN" u="sng" dirty="0">
                <a:solidFill>
                  <a:schemeClr val="accent5">
                    <a:lumMod val="40000"/>
                    <a:lumOff val="60000"/>
                  </a:schemeClr>
                </a:solidFill>
                <a:latin typeface="思源黑体 CN Light" panose="020B0300000000000000" pitchFamily="34" charset="-122"/>
                <a:ea typeface="思源黑体 CN Light" panose="020B0300000000000000" pitchFamily="34" charset="-122"/>
              </a:rPr>
              <a:t>that</a:t>
            </a:r>
            <a:r>
              <a:rPr lang="en-US" altLang="zh-CN" dirty="0">
                <a:solidFill>
                  <a:schemeClr val="accent5">
                    <a:lumMod val="40000"/>
                    <a:lumOff val="60000"/>
                  </a:schemeClr>
                </a:solidFill>
                <a:latin typeface="思源黑体 CN Light" panose="020B0300000000000000" pitchFamily="34" charset="-122"/>
                <a:ea typeface="思源黑体 CN Light" panose="020B0300000000000000" pitchFamily="34" charset="-122"/>
              </a:rPr>
              <a:t> increasingly students view education as just a hurdle </a:t>
            </a:r>
            <a:r>
              <a:rPr lang="en-US" altLang="zh-CN" u="sng" dirty="0">
                <a:solidFill>
                  <a:schemeClr val="accent4">
                    <a:lumMod val="40000"/>
                    <a:lumOff val="60000"/>
                  </a:schemeClr>
                </a:solidFill>
                <a:latin typeface="思源黑体 CN Light" panose="020B0300000000000000" pitchFamily="34" charset="-122"/>
                <a:ea typeface="思源黑体 CN Light" panose="020B0300000000000000" pitchFamily="34" charset="-122"/>
              </a:rPr>
              <a:t>that</a:t>
            </a:r>
            <a:r>
              <a:rPr lang="en-US" altLang="zh-CN" dirty="0">
                <a:solidFill>
                  <a:schemeClr val="accent4">
                    <a:lumMod val="40000"/>
                    <a:lumOff val="60000"/>
                  </a:schemeClr>
                </a:solidFill>
                <a:latin typeface="思源黑体 CN Light" panose="020B0300000000000000" pitchFamily="34" charset="-122"/>
                <a:ea typeface="思源黑体 CN Light" panose="020B0300000000000000" pitchFamily="34" charset="-122"/>
              </a:rPr>
              <a:t> needs to be crossed to get to the next level, </a:t>
            </a:r>
            <a:r>
              <a:rPr lang="en-US" altLang="zh-CN" u="sng" dirty="0">
                <a:solidFill>
                  <a:schemeClr val="accent2">
                    <a:lumMod val="60000"/>
                    <a:lumOff val="40000"/>
                  </a:schemeClr>
                </a:solidFill>
                <a:latin typeface="思源黑体 CN Light" panose="020B0300000000000000" pitchFamily="34" charset="-122"/>
                <a:ea typeface="思源黑体 CN Light" panose="020B0300000000000000" pitchFamily="34" charset="-122"/>
              </a:rPr>
              <a:t>whether</a:t>
            </a:r>
            <a:r>
              <a:rPr lang="en-US" altLang="zh-CN" dirty="0">
                <a:solidFill>
                  <a:schemeClr val="accent2">
                    <a:lumMod val="60000"/>
                    <a:lumOff val="40000"/>
                  </a:schemeClr>
                </a:solidFill>
                <a:latin typeface="思源黑体 CN Light" panose="020B0300000000000000" pitchFamily="34" charset="-122"/>
                <a:ea typeface="思源黑体 CN Light" panose="020B0300000000000000" pitchFamily="34" charset="-122"/>
              </a:rPr>
              <a:t> that's earning a diploma, gaining admission to college or graduate school or getting a job interview.</a:t>
            </a:r>
            <a:endParaRPr lang="zh-CN" altLang="en-US" dirty="0">
              <a:solidFill>
                <a:schemeClr val="accent2">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15" name="矩形 14">
            <a:extLst>
              <a:ext uri="{FF2B5EF4-FFF2-40B4-BE49-F238E27FC236}">
                <a16:creationId xmlns:a16="http://schemas.microsoft.com/office/drawing/2014/main" id="{3EB134D0-343E-ED4B-BD47-D9EFC84CD183}"/>
              </a:ext>
            </a:extLst>
          </p:cNvPr>
          <p:cNvSpPr/>
          <p:nvPr/>
        </p:nvSpPr>
        <p:spPr>
          <a:xfrm>
            <a:off x="2552736" y="5415131"/>
            <a:ext cx="7074647" cy="646331"/>
          </a:xfrm>
          <a:prstGeom prst="rect">
            <a:avLst/>
          </a:prstGeom>
        </p:spPr>
        <p:txBody>
          <a:bodyPr wrap="square">
            <a:spAutoFit/>
          </a:bodyPr>
          <a:lstStyle/>
          <a:p>
            <a:r>
              <a:rPr lang="en-US" altLang="zh-CN" b="0" i="0" dirty="0">
                <a:solidFill>
                  <a:schemeClr val="accent2">
                    <a:lumMod val="40000"/>
                    <a:lumOff val="60000"/>
                  </a:schemeClr>
                </a:solidFill>
                <a:effectLst/>
                <a:latin typeface="思源黑体 CN Light" panose="020B0300000000000000" pitchFamily="34" charset="-122"/>
                <a:ea typeface="思源黑体 CN Light" panose="020B0300000000000000" pitchFamily="34" charset="-122"/>
              </a:rPr>
              <a:t>As the grade is a key to success, many people would like to cheat for good marks.</a:t>
            </a:r>
            <a:endParaRPr lang="zh-CN" altLang="en-US" dirty="0">
              <a:solidFill>
                <a:schemeClr val="accent2">
                  <a:lumMod val="40000"/>
                  <a:lumOff val="60000"/>
                </a:schemeClr>
              </a:solidFill>
              <a:latin typeface="思源黑体 CN Light" panose="020B0300000000000000" pitchFamily="34" charset="-122"/>
              <a:ea typeface="思源黑体 CN Light" panose="020B0300000000000000" pitchFamily="34" charset="-122"/>
            </a:endParaRPr>
          </a:p>
        </p:txBody>
      </p:sp>
      <p:sp>
        <p:nvSpPr>
          <p:cNvPr id="11" name="MH_Other_3">
            <a:extLst>
              <a:ext uri="{FF2B5EF4-FFF2-40B4-BE49-F238E27FC236}">
                <a16:creationId xmlns:a16="http://schemas.microsoft.com/office/drawing/2014/main" id="{43086B49-6B06-B247-BFE9-EA6F7593E103}"/>
              </a:ext>
            </a:extLst>
          </p:cNvPr>
          <p:cNvSpPr>
            <a:spLocks noEditPoints="1"/>
          </p:cNvSpPr>
          <p:nvPr>
            <p:custDataLst>
              <p:tags r:id="rId4"/>
            </p:custDataLst>
          </p:nvPr>
        </p:nvSpPr>
        <p:spPr bwMode="auto">
          <a:xfrm>
            <a:off x="1871122" y="3299565"/>
            <a:ext cx="472894" cy="386459"/>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rgbClr val="F6B202"/>
              </a:solidFill>
              <a:cs typeface="+mn-ea"/>
              <a:sym typeface="+mn-lt"/>
            </a:endParaRPr>
          </a:p>
        </p:txBody>
      </p:sp>
      <p:sp>
        <p:nvSpPr>
          <p:cNvPr id="17" name="矩形 16">
            <a:extLst>
              <a:ext uri="{FF2B5EF4-FFF2-40B4-BE49-F238E27FC236}">
                <a16:creationId xmlns:a16="http://schemas.microsoft.com/office/drawing/2014/main" id="{FB1CE0C0-C1B5-F34B-B886-9E3B2594485E}"/>
              </a:ext>
            </a:extLst>
          </p:cNvPr>
          <p:cNvSpPr/>
          <p:nvPr/>
        </p:nvSpPr>
        <p:spPr>
          <a:xfrm>
            <a:off x="2552735" y="3299564"/>
            <a:ext cx="7074647" cy="646331"/>
          </a:xfrm>
          <a:prstGeom prst="rect">
            <a:avLst/>
          </a:prstGeom>
        </p:spPr>
        <p:txBody>
          <a:bodyPr wrap="square">
            <a:spAutoFit/>
          </a:bodyPr>
          <a:lstStyle/>
          <a:p>
            <a:r>
              <a:rPr lang="en-US" altLang="zh-CN" b="0" i="0" dirty="0">
                <a:solidFill>
                  <a:schemeClr val="bg1"/>
                </a:solidFill>
                <a:effectLst/>
                <a:latin typeface="思源黑体 CN Light" panose="020B0300000000000000" pitchFamily="34" charset="-122"/>
                <a:ea typeface="思源黑体 CN Light" panose="020B0300000000000000" pitchFamily="34" charset="-122"/>
              </a:rPr>
              <a:t>When education is viewed as simply a means to an end, it is not surprising that so many students cheat.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8" name="MH_Other_3">
            <a:extLst>
              <a:ext uri="{FF2B5EF4-FFF2-40B4-BE49-F238E27FC236}">
                <a16:creationId xmlns:a16="http://schemas.microsoft.com/office/drawing/2014/main" id="{0FD7803B-86FD-224C-9F4D-B6013798750C}"/>
              </a:ext>
            </a:extLst>
          </p:cNvPr>
          <p:cNvSpPr>
            <a:spLocks noEditPoints="1"/>
          </p:cNvSpPr>
          <p:nvPr>
            <p:custDataLst>
              <p:tags r:id="rId5"/>
            </p:custDataLst>
          </p:nvPr>
        </p:nvSpPr>
        <p:spPr bwMode="auto">
          <a:xfrm>
            <a:off x="1871122" y="4035557"/>
            <a:ext cx="472894" cy="386459"/>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rgbClr val="F6B202"/>
              </a:solidFill>
              <a:cs typeface="+mn-ea"/>
              <a:sym typeface="+mn-lt"/>
            </a:endParaRPr>
          </a:p>
        </p:txBody>
      </p:sp>
      <p:sp>
        <p:nvSpPr>
          <p:cNvPr id="19" name="矩形 18">
            <a:extLst>
              <a:ext uri="{FF2B5EF4-FFF2-40B4-BE49-F238E27FC236}">
                <a16:creationId xmlns:a16="http://schemas.microsoft.com/office/drawing/2014/main" id="{A5B986A9-BA22-804F-9FBF-100C8C57822A}"/>
              </a:ext>
            </a:extLst>
          </p:cNvPr>
          <p:cNvSpPr/>
          <p:nvPr/>
        </p:nvSpPr>
        <p:spPr>
          <a:xfrm>
            <a:off x="2552735" y="4035556"/>
            <a:ext cx="7074647" cy="646331"/>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And for many, there's a sense of entitlement </a:t>
            </a:r>
            <a:r>
              <a:rPr lang="en-US" altLang="zh-CN" u="sng" dirty="0">
                <a:solidFill>
                  <a:schemeClr val="accent4">
                    <a:lumMod val="40000"/>
                    <a:lumOff val="60000"/>
                  </a:schemeClr>
                </a:solidFill>
                <a:latin typeface="思源黑体 CN Light" panose="020B0300000000000000" pitchFamily="34" charset="-122"/>
                <a:ea typeface="思源黑体 CN Light" panose="020B0300000000000000" pitchFamily="34" charset="-122"/>
              </a:rPr>
              <a:t>that</a:t>
            </a:r>
            <a:r>
              <a:rPr lang="en-US" altLang="zh-CN" dirty="0">
                <a:solidFill>
                  <a:schemeClr val="accent4">
                    <a:lumMod val="40000"/>
                    <a:lumOff val="60000"/>
                  </a:schemeClr>
                </a:solidFill>
                <a:latin typeface="思源黑体 CN Light" panose="020B0300000000000000" pitchFamily="34" charset="-122"/>
                <a:ea typeface="思源黑体 CN Light" panose="020B0300000000000000" pitchFamily="34" charset="-122"/>
              </a:rPr>
              <a:t> they deserve to be at that next level.</a:t>
            </a:r>
            <a:endParaRPr lang="zh-CN" altLang="en-US" dirty="0">
              <a:solidFill>
                <a:schemeClr val="accent4">
                  <a:lumMod val="40000"/>
                  <a:lumOff val="60000"/>
                </a:schemeClr>
              </a:solidFill>
              <a:latin typeface="思源黑体 CN Light" panose="020B0300000000000000" pitchFamily="34" charset="-122"/>
              <a:ea typeface="思源黑体 CN Light" panose="020B0300000000000000" pitchFamily="34" charset="-122"/>
            </a:endParaRPr>
          </a:p>
        </p:txBody>
      </p:sp>
      <p:sp>
        <p:nvSpPr>
          <p:cNvPr id="20" name="MH_Other_3">
            <a:extLst>
              <a:ext uri="{FF2B5EF4-FFF2-40B4-BE49-F238E27FC236}">
                <a16:creationId xmlns:a16="http://schemas.microsoft.com/office/drawing/2014/main" id="{14E9E3DC-1CB4-1E45-93EA-598CB90C84F2}"/>
              </a:ext>
            </a:extLst>
          </p:cNvPr>
          <p:cNvSpPr>
            <a:spLocks noEditPoints="1"/>
          </p:cNvSpPr>
          <p:nvPr>
            <p:custDataLst>
              <p:tags r:id="rId6"/>
            </p:custDataLst>
          </p:nvPr>
        </p:nvSpPr>
        <p:spPr bwMode="auto">
          <a:xfrm>
            <a:off x="1871122" y="4777828"/>
            <a:ext cx="472894" cy="386459"/>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rgbClr val="F6B202"/>
              </a:solidFill>
              <a:cs typeface="+mn-ea"/>
              <a:sym typeface="+mn-lt"/>
            </a:endParaRPr>
          </a:p>
        </p:txBody>
      </p:sp>
      <p:sp>
        <p:nvSpPr>
          <p:cNvPr id="21" name="矩形 20">
            <a:extLst>
              <a:ext uri="{FF2B5EF4-FFF2-40B4-BE49-F238E27FC236}">
                <a16:creationId xmlns:a16="http://schemas.microsoft.com/office/drawing/2014/main" id="{7931A5FB-141F-854A-81FA-6CD6D2E8CAB1}"/>
              </a:ext>
            </a:extLst>
          </p:cNvPr>
          <p:cNvSpPr/>
          <p:nvPr/>
        </p:nvSpPr>
        <p:spPr>
          <a:xfrm>
            <a:off x="2552735" y="4777827"/>
            <a:ext cx="7074647" cy="369332"/>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If they have to cheat a bit to get there, so be it.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2" name="MH_Other_3">
            <a:extLst>
              <a:ext uri="{FF2B5EF4-FFF2-40B4-BE49-F238E27FC236}">
                <a16:creationId xmlns:a16="http://schemas.microsoft.com/office/drawing/2014/main" id="{27AEEDF1-98CC-1343-8461-D71D8ABCB713}"/>
              </a:ext>
            </a:extLst>
          </p:cNvPr>
          <p:cNvSpPr>
            <a:spLocks noEditPoints="1"/>
          </p:cNvSpPr>
          <p:nvPr>
            <p:custDataLst>
              <p:tags r:id="rId7"/>
            </p:custDataLst>
          </p:nvPr>
        </p:nvSpPr>
        <p:spPr bwMode="auto">
          <a:xfrm>
            <a:off x="1871122" y="5437193"/>
            <a:ext cx="472894" cy="386459"/>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dirty="0">
              <a:solidFill>
                <a:srgbClr val="F6B202"/>
              </a:solidFill>
              <a:cs typeface="+mn-ea"/>
              <a:sym typeface="+mn-lt"/>
            </a:endParaRPr>
          </a:p>
        </p:txBody>
      </p:sp>
      <p:pic>
        <p:nvPicPr>
          <p:cNvPr id="16" name="图片 5">
            <a:extLst>
              <a:ext uri="{FF2B5EF4-FFF2-40B4-BE49-F238E27FC236}">
                <a16:creationId xmlns:a16="http://schemas.microsoft.com/office/drawing/2014/main" id="{596E4B90-5BB2-164F-BB6F-7A0457C000D6}"/>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10441172" y="470493"/>
            <a:ext cx="1195735" cy="761365"/>
          </a:xfrm>
          <a:prstGeom prst="rect">
            <a:avLst/>
          </a:prstGeom>
        </p:spPr>
      </p:pic>
      <p:sp>
        <p:nvSpPr>
          <p:cNvPr id="23" name="矩形 22">
            <a:extLst>
              <a:ext uri="{FF2B5EF4-FFF2-40B4-BE49-F238E27FC236}">
                <a16:creationId xmlns:a16="http://schemas.microsoft.com/office/drawing/2014/main" id="{78024EDB-F28B-6745-B674-B76AF314080D}"/>
              </a:ext>
            </a:extLst>
          </p:cNvPr>
          <p:cNvSpPr/>
          <p:nvPr/>
        </p:nvSpPr>
        <p:spPr>
          <a:xfrm>
            <a:off x="10813312" y="523972"/>
            <a:ext cx="734288" cy="707886"/>
          </a:xfrm>
          <a:prstGeom prst="rect">
            <a:avLst/>
          </a:prstGeom>
          <a:noFill/>
        </p:spPr>
        <p:txBody>
          <a:bodyPr wrap="square" rtlCol="0">
            <a:spAutoFit/>
          </a:bodyPr>
          <a:lstStyle/>
          <a:p>
            <a:r>
              <a:rPr lang="en-US" altLang="zh-CN" sz="4000" dirty="0">
                <a:blipFill dpi="0" rotWithShape="1">
                  <a:blip r:embed="rId11"/>
                  <a:srcRect/>
                  <a:tile tx="0" ty="-635000" sx="100000" sy="100000" flip="none" algn="tl"/>
                </a:blipFill>
                <a:latin typeface="BlinkStones" panose="02000500000000000000" pitchFamily="2" charset="0"/>
                <a:ea typeface="思源黑体 CN Light" panose="020B0300000000000000" pitchFamily="34" charset="-122"/>
              </a:rPr>
              <a:t>09</a:t>
            </a:r>
            <a:endParaRPr lang="zh-CN" altLang="en-US" sz="4000" dirty="0">
              <a:blipFill dpi="0" rotWithShape="1">
                <a:blip r:embed="rId11"/>
                <a:srcRect/>
                <a:tile tx="0" ty="-635000" sx="100000" sy="100000" flip="none" algn="tl"/>
              </a:blipFill>
              <a:latin typeface="BlinkStones" panose="02000500000000000000" pitchFamily="2" charset="0"/>
              <a:ea typeface="思源黑体 CN Light" panose="020B0300000000000000" pitchFamily="34" charset="-122"/>
            </a:endParaRPr>
          </a:p>
        </p:txBody>
      </p:sp>
      <p:sp>
        <p:nvSpPr>
          <p:cNvPr id="24" name="矩形 23">
            <a:extLst>
              <a:ext uri="{FF2B5EF4-FFF2-40B4-BE49-F238E27FC236}">
                <a16:creationId xmlns:a16="http://schemas.microsoft.com/office/drawing/2014/main" id="{CBB3E4E7-755D-C54E-9D01-E2D60D8C1AAB}"/>
              </a:ext>
            </a:extLst>
          </p:cNvPr>
          <p:cNvSpPr/>
          <p:nvPr/>
        </p:nvSpPr>
        <p:spPr>
          <a:xfrm>
            <a:off x="9627382" y="1927338"/>
            <a:ext cx="1302092" cy="369332"/>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a:t>
            </a:r>
            <a:r>
              <a:rPr lang="zh-MO" altLang="en-US" dirty="0">
                <a:solidFill>
                  <a:schemeClr val="bg1"/>
                </a:solidFill>
                <a:latin typeface="思源黑体 CN Light" panose="020B0300000000000000" pitchFamily="34" charset="-122"/>
                <a:ea typeface="思源黑体 CN Light" panose="020B0300000000000000" pitchFamily="34" charset="-122"/>
              </a:rPr>
              <a:t>主语从句</a:t>
            </a:r>
            <a:r>
              <a:rPr lang="en-US" altLang="zh-CN" dirty="0">
                <a:solidFill>
                  <a:schemeClr val="bg1"/>
                </a:solidFill>
                <a:latin typeface="思源黑体 CN Light" panose="020B0300000000000000" pitchFamily="34" charset="-122"/>
                <a:ea typeface="思源黑体 CN Light" panose="020B0300000000000000" pitchFamily="34" charset="-122"/>
              </a:rPr>
              <a: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5" name="矩形 24">
            <a:extLst>
              <a:ext uri="{FF2B5EF4-FFF2-40B4-BE49-F238E27FC236}">
                <a16:creationId xmlns:a16="http://schemas.microsoft.com/office/drawing/2014/main" id="{E23F4B1B-CF6A-6E45-AEDE-6C2A3BD9C2D7}"/>
              </a:ext>
            </a:extLst>
          </p:cNvPr>
          <p:cNvSpPr/>
          <p:nvPr/>
        </p:nvSpPr>
        <p:spPr>
          <a:xfrm>
            <a:off x="9627382" y="2207944"/>
            <a:ext cx="1302092" cy="369332"/>
          </a:xfrm>
          <a:prstGeom prst="rect">
            <a:avLst/>
          </a:prstGeom>
        </p:spPr>
        <p:txBody>
          <a:bodyPr wrap="square">
            <a:spAutoFit/>
          </a:bodyPr>
          <a:lstStyle/>
          <a:p>
            <a:r>
              <a:rPr lang="en-US" altLang="zh-CN" dirty="0">
                <a:solidFill>
                  <a:schemeClr val="accent5">
                    <a:lumMod val="40000"/>
                    <a:lumOff val="60000"/>
                  </a:schemeClr>
                </a:solidFill>
                <a:latin typeface="思源黑体 CN Light" panose="020B0300000000000000" pitchFamily="34" charset="-122"/>
                <a:ea typeface="思源黑体 CN Light" panose="020B0300000000000000" pitchFamily="34" charset="-122"/>
              </a:rPr>
              <a:t>(</a:t>
            </a:r>
            <a:r>
              <a:rPr lang="zh-MO" altLang="en-US" dirty="0">
                <a:solidFill>
                  <a:schemeClr val="accent5">
                    <a:lumMod val="40000"/>
                    <a:lumOff val="60000"/>
                  </a:schemeClr>
                </a:solidFill>
                <a:latin typeface="思源黑体 CN Light" panose="020B0300000000000000" pitchFamily="34" charset="-122"/>
                <a:ea typeface="思源黑体 CN Light" panose="020B0300000000000000" pitchFamily="34" charset="-122"/>
              </a:rPr>
              <a:t>表语从句</a:t>
            </a:r>
            <a:r>
              <a:rPr lang="en-US" altLang="zh-CN" dirty="0">
                <a:solidFill>
                  <a:schemeClr val="accent5">
                    <a:lumMod val="40000"/>
                    <a:lumOff val="60000"/>
                  </a:schemeClr>
                </a:solidFill>
                <a:latin typeface="思源黑体 CN Light" panose="020B0300000000000000" pitchFamily="34" charset="-122"/>
                <a:ea typeface="思源黑体 CN Light" panose="020B0300000000000000" pitchFamily="34" charset="-122"/>
              </a:rPr>
              <a:t>)</a:t>
            </a:r>
            <a:endParaRPr lang="zh-CN" altLang="en-US" dirty="0">
              <a:solidFill>
                <a:schemeClr val="accent5">
                  <a:lumMod val="40000"/>
                  <a:lumOff val="60000"/>
                </a:schemeClr>
              </a:solidFill>
              <a:latin typeface="思源黑体 CN Light" panose="020B0300000000000000" pitchFamily="34" charset="-122"/>
              <a:ea typeface="思源黑体 CN Light" panose="020B0300000000000000" pitchFamily="34" charset="-122"/>
            </a:endParaRPr>
          </a:p>
        </p:txBody>
      </p:sp>
      <p:sp>
        <p:nvSpPr>
          <p:cNvPr id="26" name="矩形 25">
            <a:extLst>
              <a:ext uri="{FF2B5EF4-FFF2-40B4-BE49-F238E27FC236}">
                <a16:creationId xmlns:a16="http://schemas.microsoft.com/office/drawing/2014/main" id="{3BC8767B-9288-2A44-8A4A-42707E24794A}"/>
              </a:ext>
            </a:extLst>
          </p:cNvPr>
          <p:cNvSpPr/>
          <p:nvPr/>
        </p:nvSpPr>
        <p:spPr>
          <a:xfrm>
            <a:off x="9627382" y="2512492"/>
            <a:ext cx="1302092" cy="369332"/>
          </a:xfrm>
          <a:prstGeom prst="rect">
            <a:avLst/>
          </a:prstGeom>
        </p:spPr>
        <p:txBody>
          <a:bodyPr wrap="square">
            <a:spAutoFit/>
          </a:bodyPr>
          <a:lstStyle/>
          <a:p>
            <a:r>
              <a:rPr lang="en-US" altLang="zh-CN" dirty="0">
                <a:solidFill>
                  <a:schemeClr val="accent4">
                    <a:lumMod val="40000"/>
                    <a:lumOff val="60000"/>
                  </a:schemeClr>
                </a:solidFill>
                <a:latin typeface="思源黑体 CN Light" panose="020B0300000000000000" pitchFamily="34" charset="-122"/>
                <a:ea typeface="思源黑体 CN Light" panose="020B0300000000000000" pitchFamily="34" charset="-122"/>
              </a:rPr>
              <a:t>(</a:t>
            </a:r>
            <a:r>
              <a:rPr lang="zh-MO" altLang="en-US" dirty="0">
                <a:solidFill>
                  <a:schemeClr val="accent4">
                    <a:lumMod val="40000"/>
                    <a:lumOff val="60000"/>
                  </a:schemeClr>
                </a:solidFill>
                <a:latin typeface="思源黑体 CN Light" panose="020B0300000000000000" pitchFamily="34" charset="-122"/>
                <a:ea typeface="思源黑体 CN Light" panose="020B0300000000000000" pitchFamily="34" charset="-122"/>
              </a:rPr>
              <a:t>定语从句</a:t>
            </a:r>
            <a:r>
              <a:rPr lang="en-US" altLang="zh-CN" dirty="0">
                <a:solidFill>
                  <a:schemeClr val="accent4">
                    <a:lumMod val="40000"/>
                    <a:lumOff val="60000"/>
                  </a:schemeClr>
                </a:solidFill>
                <a:latin typeface="思源黑体 CN Light" panose="020B0300000000000000" pitchFamily="34" charset="-122"/>
                <a:ea typeface="思源黑体 CN Light" panose="020B0300000000000000" pitchFamily="34" charset="-122"/>
              </a:rPr>
              <a:t>)</a:t>
            </a:r>
            <a:endParaRPr lang="zh-CN" altLang="en-US" dirty="0">
              <a:solidFill>
                <a:schemeClr val="accent4">
                  <a:lumMod val="40000"/>
                  <a:lumOff val="60000"/>
                </a:schemeClr>
              </a:solidFill>
              <a:latin typeface="思源黑体 CN Light" panose="020B0300000000000000" pitchFamily="34" charset="-122"/>
              <a:ea typeface="思源黑体 CN Light" panose="020B0300000000000000" pitchFamily="34" charset="-122"/>
            </a:endParaRPr>
          </a:p>
        </p:txBody>
      </p:sp>
      <p:sp>
        <p:nvSpPr>
          <p:cNvPr id="27" name="矩形 26">
            <a:extLst>
              <a:ext uri="{FF2B5EF4-FFF2-40B4-BE49-F238E27FC236}">
                <a16:creationId xmlns:a16="http://schemas.microsoft.com/office/drawing/2014/main" id="{C9F5255E-4D56-7041-BA81-AA2513B3BCDB}"/>
              </a:ext>
            </a:extLst>
          </p:cNvPr>
          <p:cNvSpPr/>
          <p:nvPr/>
        </p:nvSpPr>
        <p:spPr>
          <a:xfrm>
            <a:off x="9627382" y="2793098"/>
            <a:ext cx="1808160" cy="369332"/>
          </a:xfrm>
          <a:prstGeom prst="rect">
            <a:avLst/>
          </a:prstGeom>
        </p:spPr>
        <p:txBody>
          <a:bodyPr wrap="square">
            <a:spAutoFit/>
          </a:bodyPr>
          <a:lstStyle/>
          <a:p>
            <a:r>
              <a:rPr lang="en-US" altLang="zh-CN" dirty="0">
                <a:solidFill>
                  <a:schemeClr val="accent2">
                    <a:lumMod val="60000"/>
                    <a:lumOff val="40000"/>
                  </a:schemeClr>
                </a:solidFill>
                <a:latin typeface="思源黑体 CN Light" panose="020B0300000000000000" pitchFamily="34" charset="-122"/>
                <a:ea typeface="思源黑体 CN Light" panose="020B0300000000000000" pitchFamily="34" charset="-122"/>
              </a:rPr>
              <a:t>(</a:t>
            </a:r>
            <a:r>
              <a:rPr lang="zh-MO" altLang="en-US" dirty="0">
                <a:solidFill>
                  <a:schemeClr val="accent2">
                    <a:lumMod val="60000"/>
                    <a:lumOff val="40000"/>
                  </a:schemeClr>
                </a:solidFill>
                <a:latin typeface="思源黑体 CN Light" panose="020B0300000000000000" pitchFamily="34" charset="-122"/>
                <a:ea typeface="思源黑体 CN Light" panose="020B0300000000000000" pitchFamily="34" charset="-122"/>
              </a:rPr>
              <a:t>让步状语从句</a:t>
            </a:r>
            <a:r>
              <a:rPr lang="en-US" altLang="zh-CN" dirty="0">
                <a:solidFill>
                  <a:schemeClr val="accent2">
                    <a:lumMod val="60000"/>
                    <a:lumOff val="40000"/>
                  </a:schemeClr>
                </a:solidFill>
                <a:latin typeface="思源黑体 CN Light" panose="020B0300000000000000" pitchFamily="34" charset="-122"/>
                <a:ea typeface="思源黑体 CN Light" panose="020B0300000000000000" pitchFamily="34" charset="-122"/>
              </a:rPr>
              <a:t>)</a:t>
            </a:r>
            <a:endParaRPr lang="zh-CN" altLang="en-US" dirty="0">
              <a:solidFill>
                <a:schemeClr val="accent2">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28" name="矩形 27">
            <a:extLst>
              <a:ext uri="{FF2B5EF4-FFF2-40B4-BE49-F238E27FC236}">
                <a16:creationId xmlns:a16="http://schemas.microsoft.com/office/drawing/2014/main" id="{A770BD1C-DB4F-A745-B30E-4DEC1B81387F}"/>
              </a:ext>
            </a:extLst>
          </p:cNvPr>
          <p:cNvSpPr/>
          <p:nvPr/>
        </p:nvSpPr>
        <p:spPr>
          <a:xfrm>
            <a:off x="9627382" y="4041873"/>
            <a:ext cx="1669937" cy="369332"/>
          </a:xfrm>
          <a:prstGeom prst="rect">
            <a:avLst/>
          </a:prstGeom>
        </p:spPr>
        <p:txBody>
          <a:bodyPr wrap="square">
            <a:spAutoFit/>
          </a:bodyPr>
          <a:lstStyle/>
          <a:p>
            <a:r>
              <a:rPr lang="en-US" altLang="zh-CN" dirty="0">
                <a:solidFill>
                  <a:schemeClr val="accent4">
                    <a:lumMod val="40000"/>
                    <a:lumOff val="60000"/>
                  </a:schemeClr>
                </a:solidFill>
                <a:latin typeface="思源黑体 CN Light" panose="020B0300000000000000" pitchFamily="34" charset="-122"/>
                <a:ea typeface="思源黑体 CN Light" panose="020B0300000000000000" pitchFamily="34" charset="-122"/>
              </a:rPr>
              <a:t>(</a:t>
            </a:r>
            <a:r>
              <a:rPr lang="zh-MO" altLang="en-US" dirty="0">
                <a:solidFill>
                  <a:schemeClr val="accent4">
                    <a:lumMod val="40000"/>
                    <a:lumOff val="60000"/>
                  </a:schemeClr>
                </a:solidFill>
                <a:latin typeface="思源黑体 CN Light" panose="020B0300000000000000" pitchFamily="34" charset="-122"/>
                <a:ea typeface="思源黑体 CN Light" panose="020B0300000000000000" pitchFamily="34" charset="-122"/>
              </a:rPr>
              <a:t>同位语从句</a:t>
            </a:r>
            <a:r>
              <a:rPr lang="en-US" altLang="zh-CN" dirty="0">
                <a:solidFill>
                  <a:schemeClr val="accent4">
                    <a:lumMod val="40000"/>
                    <a:lumOff val="60000"/>
                  </a:schemeClr>
                </a:solidFill>
                <a:latin typeface="思源黑体 CN Light" panose="020B0300000000000000" pitchFamily="34" charset="-122"/>
                <a:ea typeface="思源黑体 CN Light" panose="020B0300000000000000" pitchFamily="34" charset="-122"/>
              </a:rPr>
              <a:t>)</a:t>
            </a:r>
            <a:endParaRPr lang="zh-CN" altLang="en-US" dirty="0">
              <a:solidFill>
                <a:schemeClr val="accent4">
                  <a:lumMod val="40000"/>
                  <a:lumOff val="60000"/>
                </a:schemeClr>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1147180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8" grpId="0" animBg="1"/>
      <p:bldP spid="20"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pic>
        <p:nvPicPr>
          <p:cNvPr id="8" name="图片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2254886" y="2197916"/>
            <a:ext cx="6818795" cy="2042459"/>
          </a:xfrm>
          <a:prstGeom prst="rect">
            <a:avLst/>
          </a:prstGeom>
        </p:spPr>
      </p:pic>
      <p:sp>
        <p:nvSpPr>
          <p:cNvPr id="7" name="矩形 6"/>
          <p:cNvSpPr/>
          <p:nvPr/>
        </p:nvSpPr>
        <p:spPr>
          <a:xfrm>
            <a:off x="4059936" y="2803646"/>
            <a:ext cx="4354391" cy="830997"/>
          </a:xfrm>
          <a:prstGeom prst="rect">
            <a:avLst/>
          </a:prstGeom>
          <a:noFill/>
        </p:spPr>
        <p:txBody>
          <a:bodyPr wrap="square" rtlCol="0">
            <a:spAutoFit/>
          </a:bodyPr>
          <a:lstStyle/>
          <a:p>
            <a:r>
              <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Paragraph 1 to 3</a:t>
            </a:r>
            <a:endParaRPr lang="zh-CN" altLang="en-US"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endParaRPr>
          </a:p>
        </p:txBody>
      </p:sp>
    </p:spTree>
    <p:extLst>
      <p:ext uri="{BB962C8B-B14F-4D97-AF65-F5344CB8AC3E}">
        <p14:creationId xmlns:p14="http://schemas.microsoft.com/office/powerpoint/2010/main" val="2684519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89EE79CD-756C-7E43-8E38-0AC9B64BC598}"/>
              </a:ext>
            </a:extLst>
          </p:cNvPr>
          <p:cNvSpPr/>
          <p:nvPr/>
        </p:nvSpPr>
        <p:spPr>
          <a:xfrm>
            <a:off x="4354481" y="3732192"/>
            <a:ext cx="5225142" cy="646331"/>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Something that you have a right to do or have, or the right to do or have something.</a:t>
            </a:r>
          </a:p>
        </p:txBody>
      </p:sp>
      <p:sp>
        <p:nvSpPr>
          <p:cNvPr id="28" name="矩形 27">
            <a:extLst>
              <a:ext uri="{FF2B5EF4-FFF2-40B4-BE49-F238E27FC236}">
                <a16:creationId xmlns:a16="http://schemas.microsoft.com/office/drawing/2014/main" id="{C7B25B31-960E-0845-A3FD-098E58AC7379}"/>
              </a:ext>
            </a:extLst>
          </p:cNvPr>
          <p:cNvSpPr/>
          <p:nvPr/>
        </p:nvSpPr>
        <p:spPr>
          <a:xfrm>
            <a:off x="2440589" y="3732192"/>
            <a:ext cx="1913892" cy="923330"/>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entitlement (n.):</a:t>
            </a:r>
          </a:p>
          <a:p>
            <a:r>
              <a:rPr lang="zh-MO" altLang="en-US" dirty="0">
                <a:solidFill>
                  <a:schemeClr val="accent2">
                    <a:lumMod val="40000"/>
                    <a:lumOff val="60000"/>
                  </a:schemeClr>
                </a:solidFill>
                <a:latin typeface="思源黑体 CN Light" panose="020B0300000000000000" pitchFamily="34" charset="-122"/>
                <a:ea typeface="思源黑体 CN Light" panose="020B0300000000000000" pitchFamily="34" charset="-122"/>
              </a:rPr>
              <a:t>权利</a:t>
            </a:r>
            <a:endPar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endParaRPr>
          </a:p>
          <a:p>
            <a:endParaRPr lang="en-US" altLang="zh-CN" dirty="0">
              <a:solidFill>
                <a:schemeClr val="bg1"/>
              </a:solidFill>
              <a:latin typeface="思源黑体 CN Light" panose="020B0300000000000000" pitchFamily="34" charset="-122"/>
              <a:ea typeface="思源黑体 CN Light" panose="020B0300000000000000" pitchFamily="34" charset="-122"/>
            </a:endParaRPr>
          </a:p>
        </p:txBody>
      </p:sp>
      <p:sp>
        <p:nvSpPr>
          <p:cNvPr id="21" name="矩形 20">
            <a:extLst>
              <a:ext uri="{FF2B5EF4-FFF2-40B4-BE49-F238E27FC236}">
                <a16:creationId xmlns:a16="http://schemas.microsoft.com/office/drawing/2014/main" id="{72915637-35B1-344C-BE28-A49C896D3CF0}"/>
              </a:ext>
            </a:extLst>
          </p:cNvPr>
          <p:cNvSpPr/>
          <p:nvPr/>
        </p:nvSpPr>
        <p:spPr>
          <a:xfrm>
            <a:off x="4374435" y="4618971"/>
            <a:ext cx="5225142" cy="369332"/>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Just do it.</a:t>
            </a:r>
            <a:endPar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endParaRPr>
          </a:p>
        </p:txBody>
      </p:sp>
      <p:sp>
        <p:nvSpPr>
          <p:cNvPr id="22" name="矩形 21">
            <a:extLst>
              <a:ext uri="{FF2B5EF4-FFF2-40B4-BE49-F238E27FC236}">
                <a16:creationId xmlns:a16="http://schemas.microsoft.com/office/drawing/2014/main" id="{27B4AA1A-4BE7-8044-9267-C7A2D7C4352F}"/>
              </a:ext>
            </a:extLst>
          </p:cNvPr>
          <p:cNvSpPr/>
          <p:nvPr/>
        </p:nvSpPr>
        <p:spPr>
          <a:xfrm>
            <a:off x="2450566" y="4618971"/>
            <a:ext cx="1913892" cy="369332"/>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So be it:</a:t>
            </a:r>
          </a:p>
        </p:txBody>
      </p:sp>
      <p:pic>
        <p:nvPicPr>
          <p:cNvPr id="18" name="图片 5">
            <a:extLst>
              <a:ext uri="{FF2B5EF4-FFF2-40B4-BE49-F238E27FC236}">
                <a16:creationId xmlns:a16="http://schemas.microsoft.com/office/drawing/2014/main" id="{573E2962-9653-614A-8A60-D2875B7FCCB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10441172" y="470493"/>
            <a:ext cx="1195735" cy="761365"/>
          </a:xfrm>
          <a:prstGeom prst="rect">
            <a:avLst/>
          </a:prstGeom>
        </p:spPr>
      </p:pic>
      <p:sp>
        <p:nvSpPr>
          <p:cNvPr id="24" name="矩形 23">
            <a:extLst>
              <a:ext uri="{FF2B5EF4-FFF2-40B4-BE49-F238E27FC236}">
                <a16:creationId xmlns:a16="http://schemas.microsoft.com/office/drawing/2014/main" id="{AF9139F7-8B40-4749-BB45-8E0951823B62}"/>
              </a:ext>
            </a:extLst>
          </p:cNvPr>
          <p:cNvSpPr/>
          <p:nvPr/>
        </p:nvSpPr>
        <p:spPr>
          <a:xfrm>
            <a:off x="10813312" y="523972"/>
            <a:ext cx="734288" cy="707886"/>
          </a:xfrm>
          <a:prstGeom prst="rect">
            <a:avLst/>
          </a:prstGeom>
          <a:noFill/>
        </p:spPr>
        <p:txBody>
          <a:bodyPr wrap="square" rtlCol="0">
            <a:spAutoFit/>
          </a:bodyPr>
          <a:lstStyle/>
          <a:p>
            <a:r>
              <a:rPr lang="en-US" altLang="zh-CN" sz="4000" dirty="0">
                <a:blipFill dpi="0" rotWithShape="1">
                  <a:blip r:embed="rId4"/>
                  <a:srcRect/>
                  <a:tile tx="0" ty="-635000" sx="100000" sy="100000" flip="none" algn="tl"/>
                </a:blipFill>
                <a:latin typeface="BlinkStones" panose="02000500000000000000" pitchFamily="2" charset="0"/>
                <a:ea typeface="思源黑体 CN Light" panose="020B0300000000000000" pitchFamily="34" charset="-122"/>
              </a:rPr>
              <a:t>09</a:t>
            </a:r>
            <a:endParaRPr lang="zh-CN" altLang="en-US" sz="4000" dirty="0">
              <a:blipFill dpi="0" rotWithShape="1">
                <a:blip r:embed="rId4"/>
                <a:srcRect/>
                <a:tile tx="0" ty="-635000" sx="100000" sy="100000" flip="none" algn="tl"/>
              </a:blipFill>
              <a:latin typeface="BlinkStones" panose="02000500000000000000" pitchFamily="2" charset="0"/>
              <a:ea typeface="思源黑体 CN Light" panose="020B0300000000000000" pitchFamily="34" charset="-122"/>
            </a:endParaRPr>
          </a:p>
        </p:txBody>
      </p:sp>
      <p:sp>
        <p:nvSpPr>
          <p:cNvPr id="26" name="矩形 25">
            <a:extLst>
              <a:ext uri="{FF2B5EF4-FFF2-40B4-BE49-F238E27FC236}">
                <a16:creationId xmlns:a16="http://schemas.microsoft.com/office/drawing/2014/main" id="{B4BFFF9A-9C67-2D45-A8F4-6901442C5234}"/>
              </a:ext>
            </a:extLst>
          </p:cNvPr>
          <p:cNvSpPr/>
          <p:nvPr/>
        </p:nvSpPr>
        <p:spPr>
          <a:xfrm>
            <a:off x="4354482" y="1737417"/>
            <a:ext cx="5342710" cy="646331"/>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A problem that you must solve or deal with before you can make progress.</a:t>
            </a:r>
            <a:endParaRPr lang="en-US" altLang="zh-CN" dirty="0">
              <a:solidFill>
                <a:schemeClr val="accent2">
                  <a:lumMod val="40000"/>
                  <a:lumOff val="60000"/>
                </a:schemeClr>
              </a:solidFill>
              <a:latin typeface="思源黑体 CN Light" panose="020B0300000000000000" pitchFamily="34" charset="-122"/>
              <a:ea typeface="思源黑体 CN Light" panose="020B0300000000000000" pitchFamily="34" charset="-122"/>
            </a:endParaRPr>
          </a:p>
        </p:txBody>
      </p:sp>
      <p:sp>
        <p:nvSpPr>
          <p:cNvPr id="27" name="矩形 26">
            <a:extLst>
              <a:ext uri="{FF2B5EF4-FFF2-40B4-BE49-F238E27FC236}">
                <a16:creationId xmlns:a16="http://schemas.microsoft.com/office/drawing/2014/main" id="{130F993F-B970-3340-8546-7D204D0E48FB}"/>
              </a:ext>
            </a:extLst>
          </p:cNvPr>
          <p:cNvSpPr/>
          <p:nvPr/>
        </p:nvSpPr>
        <p:spPr>
          <a:xfrm>
            <a:off x="2440589" y="1737417"/>
            <a:ext cx="1679606" cy="369332"/>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hurdle (n.):</a:t>
            </a:r>
          </a:p>
        </p:txBody>
      </p:sp>
      <p:sp>
        <p:nvSpPr>
          <p:cNvPr id="29" name="矩形 28">
            <a:extLst>
              <a:ext uri="{FF2B5EF4-FFF2-40B4-BE49-F238E27FC236}">
                <a16:creationId xmlns:a16="http://schemas.microsoft.com/office/drawing/2014/main" id="{E4E8D1FF-7174-AF44-914E-CD6CC3766C78}"/>
              </a:ext>
            </a:extLst>
          </p:cNvPr>
          <p:cNvSpPr/>
          <p:nvPr/>
        </p:nvSpPr>
        <p:spPr>
          <a:xfrm>
            <a:off x="2450566" y="2660747"/>
            <a:ext cx="1903915" cy="646331"/>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diploma (n.):</a:t>
            </a:r>
          </a:p>
          <a:p>
            <a:r>
              <a:rPr lang="zh-MO" altLang="en-US" dirty="0">
                <a:solidFill>
                  <a:schemeClr val="accent2">
                    <a:lumMod val="60000"/>
                    <a:lumOff val="40000"/>
                  </a:schemeClr>
                </a:solidFill>
                <a:latin typeface="思源黑体 CN Light" panose="020B0300000000000000" pitchFamily="34" charset="-122"/>
                <a:ea typeface="思源黑体 CN Light" panose="020B0300000000000000" pitchFamily="34" charset="-122"/>
              </a:rPr>
              <a:t>文凭</a:t>
            </a:r>
            <a:endParaRPr lang="en-US" altLang="zh-CN" dirty="0">
              <a:solidFill>
                <a:schemeClr val="accent2">
                  <a:lumMod val="60000"/>
                  <a:lumOff val="40000"/>
                </a:schemeClr>
              </a:solidFill>
              <a:latin typeface="思源黑体 CN Light" panose="020B0300000000000000" pitchFamily="34" charset="-122"/>
              <a:ea typeface="思源黑体 CN Light" panose="020B0300000000000000" pitchFamily="34" charset="-122"/>
            </a:endParaRPr>
          </a:p>
        </p:txBody>
      </p:sp>
      <p:sp>
        <p:nvSpPr>
          <p:cNvPr id="30" name="矩形 29">
            <a:extLst>
              <a:ext uri="{FF2B5EF4-FFF2-40B4-BE49-F238E27FC236}">
                <a16:creationId xmlns:a16="http://schemas.microsoft.com/office/drawing/2014/main" id="{5E94D756-7A27-EC4C-8B21-EDF2D7574053}"/>
              </a:ext>
            </a:extLst>
          </p:cNvPr>
          <p:cNvSpPr/>
          <p:nvPr/>
        </p:nvSpPr>
        <p:spPr>
          <a:xfrm>
            <a:off x="4350758" y="2660747"/>
            <a:ext cx="5437874" cy="923330"/>
          </a:xfrm>
          <a:prstGeom prst="rect">
            <a:avLst/>
          </a:prstGeom>
        </p:spPr>
        <p:txBody>
          <a:bodyPr wrap="square">
            <a:spAutoFit/>
          </a:bodyPr>
          <a:lstStyle/>
          <a:p>
            <a:r>
              <a:rPr lang="en-US" altLang="zh-CN" dirty="0">
                <a:solidFill>
                  <a:schemeClr val="bg1"/>
                </a:solidFill>
                <a:latin typeface="思源黑体 CN Light" panose="020B0300000000000000" pitchFamily="34" charset="-122"/>
                <a:ea typeface="思源黑体 CN Light" panose="020B0300000000000000" pitchFamily="34" charset="-122"/>
              </a:rPr>
              <a:t>A document given by a school, college, or university to show that you have successfully completed a course of study.</a:t>
            </a:r>
          </a:p>
        </p:txBody>
      </p:sp>
      <p:sp>
        <p:nvSpPr>
          <p:cNvPr id="31" name="椭圆 31">
            <a:extLst>
              <a:ext uri="{FF2B5EF4-FFF2-40B4-BE49-F238E27FC236}">
                <a16:creationId xmlns:a16="http://schemas.microsoft.com/office/drawing/2014/main" id="{48C42B70-6AC9-8843-8863-1B7283A3876E}"/>
              </a:ext>
            </a:extLst>
          </p:cNvPr>
          <p:cNvSpPr/>
          <p:nvPr/>
        </p:nvSpPr>
        <p:spPr>
          <a:xfrm>
            <a:off x="1818139" y="776176"/>
            <a:ext cx="8340955" cy="500793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Tree>
    <p:extLst>
      <p:ext uri="{BB962C8B-B14F-4D97-AF65-F5344CB8AC3E}">
        <p14:creationId xmlns:p14="http://schemas.microsoft.com/office/powerpoint/2010/main" val="3585047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heel(2)">
                                      <p:cBhvr>
                                        <p:cTn id="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pic>
        <p:nvPicPr>
          <p:cNvPr id="5" name="图片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2254886" y="2197916"/>
            <a:ext cx="6818795" cy="2042459"/>
          </a:xfrm>
          <a:prstGeom prst="rect">
            <a:avLst/>
          </a:prstGeom>
        </p:spPr>
      </p:pic>
      <p:sp>
        <p:nvSpPr>
          <p:cNvPr id="7" name="矩形 6"/>
          <p:cNvSpPr/>
          <p:nvPr/>
        </p:nvSpPr>
        <p:spPr>
          <a:xfrm>
            <a:off x="3923886" y="2830209"/>
            <a:ext cx="4952259" cy="830997"/>
          </a:xfrm>
          <a:prstGeom prst="rect">
            <a:avLst/>
          </a:prstGeom>
          <a:noFill/>
        </p:spPr>
        <p:txBody>
          <a:bodyPr wrap="square" rtlCol="0">
            <a:spAutoFit/>
          </a:bodyPr>
          <a:lstStyle/>
          <a:p>
            <a:r>
              <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Paragraph 10 to 12</a:t>
            </a:r>
            <a:endParaRPr lang="zh-CN" altLang="en-US" sz="4800" dirty="0">
              <a:blipFill dpi="0" rotWithShape="1">
                <a:blip r:embed="rId5"/>
                <a:srcRect/>
                <a:tile tx="0" ty="-635000" sx="100000" sy="100000" flip="none" algn="tl"/>
              </a:blipFill>
              <a:latin typeface="BlinkStones" panose="02000500000000000000" pitchFamily="2" charset="0"/>
              <a:ea typeface="思源黑体 CN Light" panose="020B0300000000000000" pitchFamily="34" charset="-122"/>
            </a:endParaRPr>
          </a:p>
        </p:txBody>
      </p:sp>
    </p:spTree>
    <p:extLst>
      <p:ext uri="{BB962C8B-B14F-4D97-AF65-F5344CB8AC3E}">
        <p14:creationId xmlns:p14="http://schemas.microsoft.com/office/powerpoint/2010/main" val="225632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
          <p:cNvPicPr>
            <a:picLocks noChangeAspect="1"/>
          </p:cNvPicPr>
          <p:nvPr/>
        </p:nvPicPr>
        <p:blipFill rotWithShape="1">
          <a:blip r:embed="rId7">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pic>
        <p:nvPicPr>
          <p:cNvPr id="6" name="图片 5"/>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567690" y="473710"/>
            <a:ext cx="2541905" cy="761365"/>
          </a:xfrm>
          <a:prstGeom prst="rect">
            <a:avLst/>
          </a:prstGeom>
        </p:spPr>
      </p:pic>
      <p:sp>
        <p:nvSpPr>
          <p:cNvPr id="7" name="矩形 6"/>
          <p:cNvSpPr/>
          <p:nvPr/>
        </p:nvSpPr>
        <p:spPr>
          <a:xfrm>
            <a:off x="1106170" y="655320"/>
            <a:ext cx="1864995" cy="398780"/>
          </a:xfrm>
          <a:prstGeom prst="rect">
            <a:avLst/>
          </a:prstGeom>
          <a:noFill/>
        </p:spPr>
        <p:txBody>
          <a:bodyPr wrap="square" rtlCol="0">
            <a:spAutoFit/>
          </a:bodyPr>
          <a:lstStyle/>
          <a:p>
            <a:pPr algn="dist"/>
            <a:r>
              <a:rPr lang="en-US" altLang="zh-CN" sz="2000" dirty="0">
                <a:blipFill dpi="0" rotWithShape="1">
                  <a:blip r:embed="rId10"/>
                  <a:srcRect/>
                  <a:tile tx="0" ty="-635000" sx="100000" sy="100000" flip="none" algn="tl"/>
                </a:blipFill>
                <a:latin typeface="BlinkStones" panose="02000500000000000000" pitchFamily="2" charset="0"/>
                <a:ea typeface="思源黑体 CN Light" panose="020B0300000000000000" pitchFamily="34" charset="-122"/>
              </a:rPr>
              <a:t>Main content</a:t>
            </a:r>
          </a:p>
        </p:txBody>
      </p:sp>
      <p:grpSp>
        <p:nvGrpSpPr>
          <p:cNvPr id="3" name="组合 2"/>
          <p:cNvGrpSpPr/>
          <p:nvPr/>
        </p:nvGrpSpPr>
        <p:grpSpPr>
          <a:xfrm>
            <a:off x="567690" y="1118871"/>
            <a:ext cx="10521950" cy="4797425"/>
            <a:chOff x="1183887" y="1323033"/>
            <a:chExt cx="5867163" cy="2930276"/>
          </a:xfrm>
        </p:grpSpPr>
        <p:sp>
          <p:nvSpPr>
            <p:cNvPr id="2" name="任意多边形 13"/>
            <p:cNvSpPr/>
            <p:nvPr>
              <p:custDataLst>
                <p:tags r:id="rId1"/>
              </p:custDataLst>
            </p:nvPr>
          </p:nvSpPr>
          <p:spPr>
            <a:xfrm flipH="1">
              <a:off x="4028682" y="2157059"/>
              <a:ext cx="2504219" cy="229555"/>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sp>
          <p:nvSpPr>
            <p:cNvPr id="5" name="KSO_Shape"/>
            <p:cNvSpPr/>
            <p:nvPr>
              <p:custDataLst>
                <p:tags r:id="rId2"/>
              </p:custDataLst>
            </p:nvPr>
          </p:nvSpPr>
          <p:spPr bwMode="auto">
            <a:xfrm>
              <a:off x="6567429" y="1677237"/>
              <a:ext cx="450056" cy="451247"/>
            </a:xfrm>
            <a:custGeom>
              <a:avLst/>
              <a:gdLst>
                <a:gd name="T0" fmla="*/ 311438 w 1909763"/>
                <a:gd name="T1" fmla="*/ 1234671 h 1912938"/>
                <a:gd name="T2" fmla="*/ 423998 w 1909763"/>
                <a:gd name="T3" fmla="*/ 1256142 h 1912938"/>
                <a:gd name="T4" fmla="*/ 469528 w 1909763"/>
                <a:gd name="T5" fmla="*/ 1335710 h 1912938"/>
                <a:gd name="T6" fmla="*/ 530235 w 1909763"/>
                <a:gd name="T7" fmla="*/ 1396649 h 1912938"/>
                <a:gd name="T8" fmla="*/ 631728 w 1909763"/>
                <a:gd name="T9" fmla="*/ 1456326 h 1912938"/>
                <a:gd name="T10" fmla="*/ 647854 w 1909763"/>
                <a:gd name="T11" fmla="*/ 1533683 h 1912938"/>
                <a:gd name="T12" fmla="*/ 0 w 1909763"/>
                <a:gd name="T13" fmla="*/ 1905000 h 1912938"/>
                <a:gd name="T14" fmla="*/ 990076 w 1909763"/>
                <a:gd name="T15" fmla="*/ 547002 h 1912938"/>
                <a:gd name="T16" fmla="*/ 1084268 w 1909763"/>
                <a:gd name="T17" fmla="*/ 595709 h 1912938"/>
                <a:gd name="T18" fmla="*/ 1176565 w 1909763"/>
                <a:gd name="T19" fmla="*/ 667504 h 1912938"/>
                <a:gd name="T20" fmla="*/ 1294781 w 1909763"/>
                <a:gd name="T21" fmla="*/ 800657 h 1912938"/>
                <a:gd name="T22" fmla="*/ 1351992 w 1909763"/>
                <a:gd name="T23" fmla="*/ 906610 h 1912938"/>
                <a:gd name="T24" fmla="*/ 1367480 w 1909763"/>
                <a:gd name="T25" fmla="*/ 971447 h 1912938"/>
                <a:gd name="T26" fmla="*/ 741633 w 1909763"/>
                <a:gd name="T27" fmla="*/ 1521772 h 1912938"/>
                <a:gd name="T28" fmla="*/ 719507 w 1909763"/>
                <a:gd name="T29" fmla="*/ 1441437 h 1912938"/>
                <a:gd name="T30" fmla="*/ 689163 w 1909763"/>
                <a:gd name="T31" fmla="*/ 1362684 h 1912938"/>
                <a:gd name="T32" fmla="*/ 605717 w 1909763"/>
                <a:gd name="T33" fmla="*/ 1309233 h 1912938"/>
                <a:gd name="T34" fmla="*/ 554511 w 1909763"/>
                <a:gd name="T35" fmla="*/ 1257047 h 1912938"/>
                <a:gd name="T36" fmla="*/ 495403 w 1909763"/>
                <a:gd name="T37" fmla="*/ 1173233 h 1912938"/>
                <a:gd name="T38" fmla="*/ 414485 w 1909763"/>
                <a:gd name="T39" fmla="*/ 1167223 h 1912938"/>
                <a:gd name="T40" fmla="*/ 334200 w 1909763"/>
                <a:gd name="T41" fmla="*/ 1137810 h 1912938"/>
                <a:gd name="T42" fmla="*/ 1102115 w 1909763"/>
                <a:gd name="T43" fmla="*/ 389221 h 1912938"/>
                <a:gd name="T44" fmla="*/ 1182317 w 1909763"/>
                <a:gd name="T45" fmla="*/ 412935 h 1912938"/>
                <a:gd name="T46" fmla="*/ 1278052 w 1909763"/>
                <a:gd name="T47" fmla="*/ 467951 h 1912938"/>
                <a:gd name="T48" fmla="*/ 1390271 w 1909763"/>
                <a:gd name="T49" fmla="*/ 569762 h 1912938"/>
                <a:gd name="T50" fmla="*/ 1465401 w 1909763"/>
                <a:gd name="T51" fmla="*/ 674102 h 1912938"/>
                <a:gd name="T52" fmla="*/ 1496150 w 1909763"/>
                <a:gd name="T53" fmla="*/ 753148 h 1912938"/>
                <a:gd name="T54" fmla="*/ 1438773 w 1909763"/>
                <a:gd name="T55" fmla="*/ 874245 h 1912938"/>
                <a:gd name="T56" fmla="*/ 1394075 w 1909763"/>
                <a:gd name="T57" fmla="*/ 754728 h 1912938"/>
                <a:gd name="T58" fmla="*/ 1286611 w 1909763"/>
                <a:gd name="T59" fmla="*/ 617822 h 1912938"/>
                <a:gd name="T60" fmla="*/ 1182317 w 1909763"/>
                <a:gd name="T61" fmla="*/ 530239 h 1912938"/>
                <a:gd name="T62" fmla="*/ 1095458 w 1909763"/>
                <a:gd name="T63" fmla="*/ 479966 h 1912938"/>
                <a:gd name="T64" fmla="*/ 1079925 w 1909763"/>
                <a:gd name="T65" fmla="*/ 387324 h 1912938"/>
                <a:gd name="T66" fmla="*/ 1274840 w 1909763"/>
                <a:gd name="T67" fmla="*/ 248813 h 1912938"/>
                <a:gd name="T68" fmla="*/ 1361157 w 1909763"/>
                <a:gd name="T69" fmla="*/ 287000 h 1912938"/>
                <a:gd name="T70" fmla="*/ 1471820 w 1909763"/>
                <a:gd name="T71" fmla="*/ 367792 h 1912938"/>
                <a:gd name="T72" fmla="*/ 1577108 w 1909763"/>
                <a:gd name="T73" fmla="*/ 484246 h 1912938"/>
                <a:gd name="T74" fmla="*/ 1629910 w 1909763"/>
                <a:gd name="T75" fmla="*/ 580818 h 1912938"/>
                <a:gd name="T76" fmla="*/ 1646668 w 1909763"/>
                <a:gd name="T77" fmla="*/ 647723 h 1912938"/>
                <a:gd name="T78" fmla="*/ 1571733 w 1909763"/>
                <a:gd name="T79" fmla="*/ 701374 h 1912938"/>
                <a:gd name="T80" fmla="*/ 1500908 w 1909763"/>
                <a:gd name="T81" fmla="*/ 566932 h 1912938"/>
                <a:gd name="T82" fmla="*/ 1381077 w 1909763"/>
                <a:gd name="T83" fmla="*/ 437539 h 1912938"/>
                <a:gd name="T84" fmla="*/ 1277685 w 1909763"/>
                <a:gd name="T85" fmla="*/ 362111 h 1912938"/>
                <a:gd name="T86" fmla="*/ 1174610 w 1909763"/>
                <a:gd name="T87" fmla="*/ 313195 h 1912938"/>
                <a:gd name="T88" fmla="*/ 1571880 w 1909763"/>
                <a:gd name="T89" fmla="*/ 0 h 1912938"/>
                <a:gd name="T90" fmla="*/ 1674374 w 1909763"/>
                <a:gd name="T91" fmla="*/ 27868 h 1912938"/>
                <a:gd name="T92" fmla="*/ 1797116 w 1909763"/>
                <a:gd name="T93" fmla="*/ 110838 h 1912938"/>
                <a:gd name="T94" fmla="*/ 1880946 w 1909763"/>
                <a:gd name="T95" fmla="*/ 216927 h 1912938"/>
                <a:gd name="T96" fmla="*/ 1901825 w 1909763"/>
                <a:gd name="T97" fmla="*/ 315415 h 1912938"/>
                <a:gd name="T98" fmla="*/ 1879681 w 1909763"/>
                <a:gd name="T99" fmla="*/ 399018 h 1912938"/>
                <a:gd name="T100" fmla="*/ 1834128 w 1909763"/>
                <a:gd name="T101" fmla="*/ 461405 h 1912938"/>
                <a:gd name="T102" fmla="*/ 1716764 w 1909763"/>
                <a:gd name="T103" fmla="*/ 551026 h 1912938"/>
                <a:gd name="T104" fmla="*/ 1686079 w 1909763"/>
                <a:gd name="T105" fmla="*/ 466156 h 1912938"/>
                <a:gd name="T106" fmla="*/ 1635148 w 1909763"/>
                <a:gd name="T107" fmla="*/ 386034 h 1912938"/>
                <a:gd name="T108" fmla="*/ 1552899 w 1909763"/>
                <a:gd name="T109" fmla="*/ 297997 h 1912938"/>
                <a:gd name="T110" fmla="*/ 1465272 w 1909763"/>
                <a:gd name="T111" fmla="*/ 231811 h 1912938"/>
                <a:gd name="T112" fmla="*/ 1387135 w 1909763"/>
                <a:gd name="T113" fmla="*/ 193176 h 1912938"/>
                <a:gd name="T114" fmla="*/ 1324816 w 1909763"/>
                <a:gd name="T115" fmla="*/ 138389 h 1912938"/>
                <a:gd name="T116" fmla="*/ 1449455 w 1909763"/>
                <a:gd name="T117" fmla="*/ 33885 h 1912938"/>
                <a:gd name="T118" fmla="*/ 1518102 w 1909763"/>
                <a:gd name="T119" fmla="*/ 4750 h 1912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909763" h="1912938">
                  <a:moveTo>
                    <a:pt x="275590" y="1223963"/>
                  </a:moveTo>
                  <a:lnTo>
                    <a:pt x="276860" y="1225231"/>
                  </a:lnTo>
                  <a:lnTo>
                    <a:pt x="281623" y="1228085"/>
                  </a:lnTo>
                  <a:lnTo>
                    <a:pt x="285433" y="1229987"/>
                  </a:lnTo>
                  <a:lnTo>
                    <a:pt x="290513" y="1232207"/>
                  </a:lnTo>
                  <a:lnTo>
                    <a:pt x="296545" y="1235060"/>
                  </a:lnTo>
                  <a:lnTo>
                    <a:pt x="304165" y="1237280"/>
                  </a:lnTo>
                  <a:lnTo>
                    <a:pt x="312738" y="1239816"/>
                  </a:lnTo>
                  <a:lnTo>
                    <a:pt x="323215" y="1242036"/>
                  </a:lnTo>
                  <a:lnTo>
                    <a:pt x="335280" y="1244255"/>
                  </a:lnTo>
                  <a:lnTo>
                    <a:pt x="348933" y="1246157"/>
                  </a:lnTo>
                  <a:lnTo>
                    <a:pt x="364173" y="1248060"/>
                  </a:lnTo>
                  <a:lnTo>
                    <a:pt x="381318" y="1249328"/>
                  </a:lnTo>
                  <a:lnTo>
                    <a:pt x="400368" y="1249962"/>
                  </a:lnTo>
                  <a:lnTo>
                    <a:pt x="421958" y="1250279"/>
                  </a:lnTo>
                  <a:lnTo>
                    <a:pt x="425768" y="1261376"/>
                  </a:lnTo>
                  <a:lnTo>
                    <a:pt x="430213" y="1272474"/>
                  </a:lnTo>
                  <a:lnTo>
                    <a:pt x="434658" y="1282937"/>
                  </a:lnTo>
                  <a:lnTo>
                    <a:pt x="440055" y="1293083"/>
                  </a:lnTo>
                  <a:lnTo>
                    <a:pt x="445453" y="1303229"/>
                  </a:lnTo>
                  <a:lnTo>
                    <a:pt x="451485" y="1313375"/>
                  </a:lnTo>
                  <a:lnTo>
                    <a:pt x="457835" y="1322886"/>
                  </a:lnTo>
                  <a:lnTo>
                    <a:pt x="464185" y="1332081"/>
                  </a:lnTo>
                  <a:lnTo>
                    <a:pt x="471488" y="1341276"/>
                  </a:lnTo>
                  <a:lnTo>
                    <a:pt x="478473" y="1349837"/>
                  </a:lnTo>
                  <a:lnTo>
                    <a:pt x="485775" y="1358080"/>
                  </a:lnTo>
                  <a:lnTo>
                    <a:pt x="493395" y="1366324"/>
                  </a:lnTo>
                  <a:lnTo>
                    <a:pt x="500698" y="1374250"/>
                  </a:lnTo>
                  <a:lnTo>
                    <a:pt x="508635" y="1381860"/>
                  </a:lnTo>
                  <a:lnTo>
                    <a:pt x="516573" y="1388835"/>
                  </a:lnTo>
                  <a:lnTo>
                    <a:pt x="524510" y="1395493"/>
                  </a:lnTo>
                  <a:lnTo>
                    <a:pt x="532448" y="1402469"/>
                  </a:lnTo>
                  <a:lnTo>
                    <a:pt x="540385" y="1408810"/>
                  </a:lnTo>
                  <a:lnTo>
                    <a:pt x="555943" y="1420541"/>
                  </a:lnTo>
                  <a:lnTo>
                    <a:pt x="571500" y="1430687"/>
                  </a:lnTo>
                  <a:lnTo>
                    <a:pt x="586105" y="1439565"/>
                  </a:lnTo>
                  <a:lnTo>
                    <a:pt x="600075" y="1447492"/>
                  </a:lnTo>
                  <a:lnTo>
                    <a:pt x="612775" y="1453833"/>
                  </a:lnTo>
                  <a:lnTo>
                    <a:pt x="624523" y="1458589"/>
                  </a:lnTo>
                  <a:lnTo>
                    <a:pt x="634365" y="1462394"/>
                  </a:lnTo>
                  <a:lnTo>
                    <a:pt x="634365" y="1467784"/>
                  </a:lnTo>
                  <a:lnTo>
                    <a:pt x="634683" y="1473808"/>
                  </a:lnTo>
                  <a:lnTo>
                    <a:pt x="635318" y="1479832"/>
                  </a:lnTo>
                  <a:lnTo>
                    <a:pt x="636270" y="1486173"/>
                  </a:lnTo>
                  <a:lnTo>
                    <a:pt x="638810" y="1499173"/>
                  </a:lnTo>
                  <a:lnTo>
                    <a:pt x="641668" y="1512489"/>
                  </a:lnTo>
                  <a:lnTo>
                    <a:pt x="645795" y="1526440"/>
                  </a:lnTo>
                  <a:lnTo>
                    <a:pt x="650558" y="1540074"/>
                  </a:lnTo>
                  <a:lnTo>
                    <a:pt x="655321" y="1553707"/>
                  </a:lnTo>
                  <a:lnTo>
                    <a:pt x="660083" y="1566707"/>
                  </a:lnTo>
                  <a:lnTo>
                    <a:pt x="665481" y="1579389"/>
                  </a:lnTo>
                  <a:lnTo>
                    <a:pt x="670243" y="1590803"/>
                  </a:lnTo>
                  <a:lnTo>
                    <a:pt x="679133" y="1610144"/>
                  </a:lnTo>
                  <a:lnTo>
                    <a:pt x="685165" y="1623144"/>
                  </a:lnTo>
                  <a:lnTo>
                    <a:pt x="687388" y="1627900"/>
                  </a:lnTo>
                  <a:lnTo>
                    <a:pt x="0" y="1912938"/>
                  </a:lnTo>
                  <a:lnTo>
                    <a:pt x="275590" y="1223963"/>
                  </a:lnTo>
                  <a:close/>
                  <a:moveTo>
                    <a:pt x="923427" y="530225"/>
                  </a:moveTo>
                  <a:lnTo>
                    <a:pt x="931362" y="531813"/>
                  </a:lnTo>
                  <a:lnTo>
                    <a:pt x="941201" y="533401"/>
                  </a:lnTo>
                  <a:lnTo>
                    <a:pt x="951993" y="536259"/>
                  </a:lnTo>
                  <a:lnTo>
                    <a:pt x="965007" y="539435"/>
                  </a:lnTo>
                  <a:lnTo>
                    <a:pt x="978972" y="544199"/>
                  </a:lnTo>
                  <a:lnTo>
                    <a:pt x="994208" y="549281"/>
                  </a:lnTo>
                  <a:lnTo>
                    <a:pt x="1010713" y="555950"/>
                  </a:lnTo>
                  <a:lnTo>
                    <a:pt x="1028805" y="564526"/>
                  </a:lnTo>
                  <a:lnTo>
                    <a:pt x="1038327" y="568972"/>
                  </a:lnTo>
                  <a:lnTo>
                    <a:pt x="1047849" y="574053"/>
                  </a:lnTo>
                  <a:lnTo>
                    <a:pt x="1057689" y="579453"/>
                  </a:lnTo>
                  <a:lnTo>
                    <a:pt x="1067845" y="585487"/>
                  </a:lnTo>
                  <a:lnTo>
                    <a:pt x="1078320" y="591521"/>
                  </a:lnTo>
                  <a:lnTo>
                    <a:pt x="1088794" y="598191"/>
                  </a:lnTo>
                  <a:lnTo>
                    <a:pt x="1099903" y="605495"/>
                  </a:lnTo>
                  <a:lnTo>
                    <a:pt x="1111012" y="613118"/>
                  </a:lnTo>
                  <a:lnTo>
                    <a:pt x="1122439" y="621058"/>
                  </a:lnTo>
                  <a:lnTo>
                    <a:pt x="1133548" y="630268"/>
                  </a:lnTo>
                  <a:lnTo>
                    <a:pt x="1145609" y="639161"/>
                  </a:lnTo>
                  <a:lnTo>
                    <a:pt x="1157353" y="649006"/>
                  </a:lnTo>
                  <a:lnTo>
                    <a:pt x="1169415" y="659487"/>
                  </a:lnTo>
                  <a:lnTo>
                    <a:pt x="1181476" y="670285"/>
                  </a:lnTo>
                  <a:lnTo>
                    <a:pt x="1193855" y="681719"/>
                  </a:lnTo>
                  <a:lnTo>
                    <a:pt x="1206234" y="693787"/>
                  </a:lnTo>
                  <a:lnTo>
                    <a:pt x="1224326" y="712208"/>
                  </a:lnTo>
                  <a:lnTo>
                    <a:pt x="1241148" y="730311"/>
                  </a:lnTo>
                  <a:lnTo>
                    <a:pt x="1257336" y="748731"/>
                  </a:lnTo>
                  <a:lnTo>
                    <a:pt x="1272888" y="767152"/>
                  </a:lnTo>
                  <a:lnTo>
                    <a:pt x="1287172" y="785573"/>
                  </a:lnTo>
                  <a:lnTo>
                    <a:pt x="1300185" y="803993"/>
                  </a:lnTo>
                  <a:lnTo>
                    <a:pt x="1312246" y="822096"/>
                  </a:lnTo>
                  <a:lnTo>
                    <a:pt x="1323356" y="840199"/>
                  </a:lnTo>
                  <a:lnTo>
                    <a:pt x="1333513" y="857984"/>
                  </a:lnTo>
                  <a:lnTo>
                    <a:pt x="1343035" y="875770"/>
                  </a:lnTo>
                  <a:lnTo>
                    <a:pt x="1346843" y="884345"/>
                  </a:lnTo>
                  <a:lnTo>
                    <a:pt x="1350970" y="892920"/>
                  </a:lnTo>
                  <a:lnTo>
                    <a:pt x="1354461" y="901813"/>
                  </a:lnTo>
                  <a:lnTo>
                    <a:pt x="1357635" y="910388"/>
                  </a:lnTo>
                  <a:lnTo>
                    <a:pt x="1360809" y="918963"/>
                  </a:lnTo>
                  <a:lnTo>
                    <a:pt x="1363349" y="927220"/>
                  </a:lnTo>
                  <a:lnTo>
                    <a:pt x="1365570" y="935478"/>
                  </a:lnTo>
                  <a:lnTo>
                    <a:pt x="1367792" y="943735"/>
                  </a:lnTo>
                  <a:lnTo>
                    <a:pt x="1369697" y="951675"/>
                  </a:lnTo>
                  <a:lnTo>
                    <a:pt x="1370966" y="959933"/>
                  </a:lnTo>
                  <a:lnTo>
                    <a:pt x="1372236" y="967873"/>
                  </a:lnTo>
                  <a:lnTo>
                    <a:pt x="1373188" y="975495"/>
                  </a:lnTo>
                  <a:lnTo>
                    <a:pt x="774247" y="1579563"/>
                  </a:lnTo>
                  <a:lnTo>
                    <a:pt x="771708" y="1576387"/>
                  </a:lnTo>
                  <a:lnTo>
                    <a:pt x="768851" y="1572258"/>
                  </a:lnTo>
                  <a:lnTo>
                    <a:pt x="765042" y="1566542"/>
                  </a:lnTo>
                  <a:lnTo>
                    <a:pt x="760281" y="1559237"/>
                  </a:lnTo>
                  <a:lnTo>
                    <a:pt x="755520" y="1550344"/>
                  </a:lnTo>
                  <a:lnTo>
                    <a:pt x="749807" y="1540181"/>
                  </a:lnTo>
                  <a:lnTo>
                    <a:pt x="744728" y="1528113"/>
                  </a:lnTo>
                  <a:lnTo>
                    <a:pt x="739333" y="1515091"/>
                  </a:lnTo>
                  <a:lnTo>
                    <a:pt x="734254" y="1500164"/>
                  </a:lnTo>
                  <a:lnTo>
                    <a:pt x="731715" y="1492224"/>
                  </a:lnTo>
                  <a:lnTo>
                    <a:pt x="729493" y="1483967"/>
                  </a:lnTo>
                  <a:lnTo>
                    <a:pt x="727271" y="1475392"/>
                  </a:lnTo>
                  <a:lnTo>
                    <a:pt x="725367" y="1466181"/>
                  </a:lnTo>
                  <a:lnTo>
                    <a:pt x="724097" y="1457289"/>
                  </a:lnTo>
                  <a:lnTo>
                    <a:pt x="722510" y="1447443"/>
                  </a:lnTo>
                  <a:lnTo>
                    <a:pt x="721241" y="1437280"/>
                  </a:lnTo>
                  <a:lnTo>
                    <a:pt x="720288" y="1427117"/>
                  </a:lnTo>
                  <a:lnTo>
                    <a:pt x="719336" y="1416319"/>
                  </a:lnTo>
                  <a:lnTo>
                    <a:pt x="719336" y="1405203"/>
                  </a:lnTo>
                  <a:lnTo>
                    <a:pt x="719336" y="1394087"/>
                  </a:lnTo>
                  <a:lnTo>
                    <a:pt x="719971" y="1382018"/>
                  </a:lnTo>
                  <a:lnTo>
                    <a:pt x="705688" y="1375349"/>
                  </a:lnTo>
                  <a:lnTo>
                    <a:pt x="692039" y="1368362"/>
                  </a:lnTo>
                  <a:lnTo>
                    <a:pt x="679343" y="1361692"/>
                  </a:lnTo>
                  <a:lnTo>
                    <a:pt x="667282" y="1355023"/>
                  </a:lnTo>
                  <a:lnTo>
                    <a:pt x="655855" y="1348035"/>
                  </a:lnTo>
                  <a:lnTo>
                    <a:pt x="645381" y="1341366"/>
                  </a:lnTo>
                  <a:lnTo>
                    <a:pt x="635224" y="1334696"/>
                  </a:lnTo>
                  <a:lnTo>
                    <a:pt x="625385" y="1327709"/>
                  </a:lnTo>
                  <a:lnTo>
                    <a:pt x="616497" y="1321357"/>
                  </a:lnTo>
                  <a:lnTo>
                    <a:pt x="608245" y="1314688"/>
                  </a:lnTo>
                  <a:lnTo>
                    <a:pt x="599992" y="1308018"/>
                  </a:lnTo>
                  <a:lnTo>
                    <a:pt x="592692" y="1301349"/>
                  </a:lnTo>
                  <a:lnTo>
                    <a:pt x="585709" y="1294679"/>
                  </a:lnTo>
                  <a:lnTo>
                    <a:pt x="579361" y="1288327"/>
                  </a:lnTo>
                  <a:lnTo>
                    <a:pt x="573013" y="1281975"/>
                  </a:lnTo>
                  <a:lnTo>
                    <a:pt x="567300" y="1275306"/>
                  </a:lnTo>
                  <a:lnTo>
                    <a:pt x="561904" y="1268636"/>
                  </a:lnTo>
                  <a:lnTo>
                    <a:pt x="556825" y="1262285"/>
                  </a:lnTo>
                  <a:lnTo>
                    <a:pt x="552064" y="1255933"/>
                  </a:lnTo>
                  <a:lnTo>
                    <a:pt x="547621" y="1249898"/>
                  </a:lnTo>
                  <a:lnTo>
                    <a:pt x="539686" y="1237194"/>
                  </a:lnTo>
                  <a:lnTo>
                    <a:pt x="532703" y="1224808"/>
                  </a:lnTo>
                  <a:lnTo>
                    <a:pt x="526355" y="1212739"/>
                  </a:lnTo>
                  <a:lnTo>
                    <a:pt x="520641" y="1200988"/>
                  </a:lnTo>
                  <a:lnTo>
                    <a:pt x="509850" y="1177804"/>
                  </a:lnTo>
                  <a:lnTo>
                    <a:pt x="497471" y="1178122"/>
                  </a:lnTo>
                  <a:lnTo>
                    <a:pt x="485727" y="1178122"/>
                  </a:lnTo>
                  <a:lnTo>
                    <a:pt x="474300" y="1178122"/>
                  </a:lnTo>
                  <a:lnTo>
                    <a:pt x="463509" y="1177804"/>
                  </a:lnTo>
                  <a:lnTo>
                    <a:pt x="453352" y="1177169"/>
                  </a:lnTo>
                  <a:lnTo>
                    <a:pt x="443512" y="1175898"/>
                  </a:lnTo>
                  <a:lnTo>
                    <a:pt x="433673" y="1174628"/>
                  </a:lnTo>
                  <a:lnTo>
                    <a:pt x="424785" y="1173675"/>
                  </a:lnTo>
                  <a:lnTo>
                    <a:pt x="416215" y="1172087"/>
                  </a:lnTo>
                  <a:lnTo>
                    <a:pt x="408280" y="1170182"/>
                  </a:lnTo>
                  <a:lnTo>
                    <a:pt x="393045" y="1167006"/>
                  </a:lnTo>
                  <a:lnTo>
                    <a:pt x="379714" y="1162877"/>
                  </a:lnTo>
                  <a:lnTo>
                    <a:pt x="367653" y="1158431"/>
                  </a:lnTo>
                  <a:lnTo>
                    <a:pt x="357496" y="1153984"/>
                  </a:lnTo>
                  <a:lnTo>
                    <a:pt x="348926" y="1149855"/>
                  </a:lnTo>
                  <a:lnTo>
                    <a:pt x="341308" y="1146044"/>
                  </a:lnTo>
                  <a:lnTo>
                    <a:pt x="335595" y="1142551"/>
                  </a:lnTo>
                  <a:lnTo>
                    <a:pt x="331151" y="1139375"/>
                  </a:lnTo>
                  <a:lnTo>
                    <a:pt x="327660" y="1137152"/>
                  </a:lnTo>
                  <a:lnTo>
                    <a:pt x="325438" y="1134928"/>
                  </a:lnTo>
                  <a:lnTo>
                    <a:pt x="923427" y="530225"/>
                  </a:lnTo>
                  <a:close/>
                  <a:moveTo>
                    <a:pt x="1084432" y="388938"/>
                  </a:moveTo>
                  <a:lnTo>
                    <a:pt x="1089844" y="389573"/>
                  </a:lnTo>
                  <a:lnTo>
                    <a:pt x="1097165" y="389891"/>
                  </a:lnTo>
                  <a:lnTo>
                    <a:pt x="1106715" y="390843"/>
                  </a:lnTo>
                  <a:lnTo>
                    <a:pt x="1118175" y="392748"/>
                  </a:lnTo>
                  <a:lnTo>
                    <a:pt x="1132499" y="396241"/>
                  </a:lnTo>
                  <a:lnTo>
                    <a:pt x="1140458" y="398146"/>
                  </a:lnTo>
                  <a:lnTo>
                    <a:pt x="1148734" y="400686"/>
                  </a:lnTo>
                  <a:lnTo>
                    <a:pt x="1157329" y="403226"/>
                  </a:lnTo>
                  <a:lnTo>
                    <a:pt x="1166879" y="406718"/>
                  </a:lnTo>
                  <a:lnTo>
                    <a:pt x="1176747" y="410528"/>
                  </a:lnTo>
                  <a:lnTo>
                    <a:pt x="1187252" y="414656"/>
                  </a:lnTo>
                  <a:lnTo>
                    <a:pt x="1197756" y="419418"/>
                  </a:lnTo>
                  <a:lnTo>
                    <a:pt x="1208579" y="424816"/>
                  </a:lnTo>
                  <a:lnTo>
                    <a:pt x="1220358" y="430848"/>
                  </a:lnTo>
                  <a:lnTo>
                    <a:pt x="1232136" y="437198"/>
                  </a:lnTo>
                  <a:lnTo>
                    <a:pt x="1244550" y="444183"/>
                  </a:lnTo>
                  <a:lnTo>
                    <a:pt x="1256965" y="452121"/>
                  </a:lnTo>
                  <a:lnTo>
                    <a:pt x="1270017" y="460376"/>
                  </a:lnTo>
                  <a:lnTo>
                    <a:pt x="1283386" y="469901"/>
                  </a:lnTo>
                  <a:lnTo>
                    <a:pt x="1296438" y="480061"/>
                  </a:lnTo>
                  <a:lnTo>
                    <a:pt x="1310444" y="490856"/>
                  </a:lnTo>
                  <a:lnTo>
                    <a:pt x="1324450" y="502286"/>
                  </a:lnTo>
                  <a:lnTo>
                    <a:pt x="1338775" y="514986"/>
                  </a:lnTo>
                  <a:lnTo>
                    <a:pt x="1353100" y="528003"/>
                  </a:lnTo>
                  <a:lnTo>
                    <a:pt x="1367743" y="542291"/>
                  </a:lnTo>
                  <a:lnTo>
                    <a:pt x="1382386" y="557531"/>
                  </a:lnTo>
                  <a:lnTo>
                    <a:pt x="1396074" y="572136"/>
                  </a:lnTo>
                  <a:lnTo>
                    <a:pt x="1408489" y="586423"/>
                  </a:lnTo>
                  <a:lnTo>
                    <a:pt x="1420267" y="600393"/>
                  </a:lnTo>
                  <a:lnTo>
                    <a:pt x="1430772" y="613728"/>
                  </a:lnTo>
                  <a:lnTo>
                    <a:pt x="1440640" y="627381"/>
                  </a:lnTo>
                  <a:lnTo>
                    <a:pt x="1449235" y="640081"/>
                  </a:lnTo>
                  <a:lnTo>
                    <a:pt x="1457511" y="653098"/>
                  </a:lnTo>
                  <a:lnTo>
                    <a:pt x="1464833" y="665163"/>
                  </a:lnTo>
                  <a:lnTo>
                    <a:pt x="1471517" y="676911"/>
                  </a:lnTo>
                  <a:lnTo>
                    <a:pt x="1477566" y="688341"/>
                  </a:lnTo>
                  <a:lnTo>
                    <a:pt x="1482341" y="699136"/>
                  </a:lnTo>
                  <a:lnTo>
                    <a:pt x="1487434" y="709613"/>
                  </a:lnTo>
                  <a:lnTo>
                    <a:pt x="1490935" y="720408"/>
                  </a:lnTo>
                  <a:lnTo>
                    <a:pt x="1494755" y="729616"/>
                  </a:lnTo>
                  <a:lnTo>
                    <a:pt x="1497939" y="739141"/>
                  </a:lnTo>
                  <a:lnTo>
                    <a:pt x="1500167" y="747713"/>
                  </a:lnTo>
                  <a:lnTo>
                    <a:pt x="1502395" y="756286"/>
                  </a:lnTo>
                  <a:lnTo>
                    <a:pt x="1503987" y="763906"/>
                  </a:lnTo>
                  <a:lnTo>
                    <a:pt x="1505260" y="771526"/>
                  </a:lnTo>
                  <a:lnTo>
                    <a:pt x="1507170" y="784543"/>
                  </a:lnTo>
                  <a:lnTo>
                    <a:pt x="1508125" y="795338"/>
                  </a:lnTo>
                  <a:lnTo>
                    <a:pt x="1508125" y="804228"/>
                  </a:lnTo>
                  <a:lnTo>
                    <a:pt x="1507807" y="810261"/>
                  </a:lnTo>
                  <a:lnTo>
                    <a:pt x="1506852" y="815341"/>
                  </a:lnTo>
                  <a:lnTo>
                    <a:pt x="1444778" y="877888"/>
                  </a:lnTo>
                  <a:lnTo>
                    <a:pt x="1442550" y="864553"/>
                  </a:lnTo>
                  <a:lnTo>
                    <a:pt x="1439048" y="851218"/>
                  </a:lnTo>
                  <a:lnTo>
                    <a:pt x="1435228" y="836296"/>
                  </a:lnTo>
                  <a:lnTo>
                    <a:pt x="1430135" y="821691"/>
                  </a:lnTo>
                  <a:lnTo>
                    <a:pt x="1424087" y="806451"/>
                  </a:lnTo>
                  <a:lnTo>
                    <a:pt x="1416765" y="790576"/>
                  </a:lnTo>
                  <a:lnTo>
                    <a:pt x="1408807" y="774383"/>
                  </a:lnTo>
                  <a:lnTo>
                    <a:pt x="1399894" y="757873"/>
                  </a:lnTo>
                  <a:lnTo>
                    <a:pt x="1390026" y="741363"/>
                  </a:lnTo>
                  <a:lnTo>
                    <a:pt x="1378884" y="724536"/>
                  </a:lnTo>
                  <a:lnTo>
                    <a:pt x="1367106" y="707073"/>
                  </a:lnTo>
                  <a:lnTo>
                    <a:pt x="1353737" y="689928"/>
                  </a:lnTo>
                  <a:lnTo>
                    <a:pt x="1340048" y="672466"/>
                  </a:lnTo>
                  <a:lnTo>
                    <a:pt x="1325087" y="655003"/>
                  </a:lnTo>
                  <a:lnTo>
                    <a:pt x="1308852" y="637541"/>
                  </a:lnTo>
                  <a:lnTo>
                    <a:pt x="1291981" y="620396"/>
                  </a:lnTo>
                  <a:lnTo>
                    <a:pt x="1278611" y="607061"/>
                  </a:lnTo>
                  <a:lnTo>
                    <a:pt x="1264923" y="594361"/>
                  </a:lnTo>
                  <a:lnTo>
                    <a:pt x="1251235" y="582296"/>
                  </a:lnTo>
                  <a:lnTo>
                    <a:pt x="1238184" y="570866"/>
                  </a:lnTo>
                  <a:lnTo>
                    <a:pt x="1224814" y="560388"/>
                  </a:lnTo>
                  <a:lnTo>
                    <a:pt x="1212081" y="550228"/>
                  </a:lnTo>
                  <a:lnTo>
                    <a:pt x="1199348" y="541021"/>
                  </a:lnTo>
                  <a:lnTo>
                    <a:pt x="1187252" y="532448"/>
                  </a:lnTo>
                  <a:lnTo>
                    <a:pt x="1175155" y="524511"/>
                  </a:lnTo>
                  <a:lnTo>
                    <a:pt x="1163059" y="516573"/>
                  </a:lnTo>
                  <a:lnTo>
                    <a:pt x="1151917" y="509588"/>
                  </a:lnTo>
                  <a:lnTo>
                    <a:pt x="1140776" y="502921"/>
                  </a:lnTo>
                  <a:lnTo>
                    <a:pt x="1129953" y="496888"/>
                  </a:lnTo>
                  <a:lnTo>
                    <a:pt x="1119766" y="491808"/>
                  </a:lnTo>
                  <a:lnTo>
                    <a:pt x="1109580" y="486411"/>
                  </a:lnTo>
                  <a:lnTo>
                    <a:pt x="1100030" y="481966"/>
                  </a:lnTo>
                  <a:lnTo>
                    <a:pt x="1082522" y="474028"/>
                  </a:lnTo>
                  <a:lnTo>
                    <a:pt x="1066287" y="467678"/>
                  </a:lnTo>
                  <a:lnTo>
                    <a:pt x="1052599" y="462598"/>
                  </a:lnTo>
                  <a:lnTo>
                    <a:pt x="1040821" y="459106"/>
                  </a:lnTo>
                  <a:lnTo>
                    <a:pt x="1031590" y="456248"/>
                  </a:lnTo>
                  <a:lnTo>
                    <a:pt x="1024905" y="454343"/>
                  </a:lnTo>
                  <a:lnTo>
                    <a:pt x="1019175" y="453391"/>
                  </a:lnTo>
                  <a:lnTo>
                    <a:pt x="1084432" y="388938"/>
                  </a:lnTo>
                  <a:close/>
                  <a:moveTo>
                    <a:pt x="1213168" y="238125"/>
                  </a:moveTo>
                  <a:lnTo>
                    <a:pt x="1218883" y="238125"/>
                  </a:lnTo>
                  <a:lnTo>
                    <a:pt x="1226186" y="238759"/>
                  </a:lnTo>
                  <a:lnTo>
                    <a:pt x="1236028" y="239709"/>
                  </a:lnTo>
                  <a:lnTo>
                    <a:pt x="1248411" y="242245"/>
                  </a:lnTo>
                  <a:lnTo>
                    <a:pt x="1263016" y="245414"/>
                  </a:lnTo>
                  <a:lnTo>
                    <a:pt x="1270953" y="247315"/>
                  </a:lnTo>
                  <a:lnTo>
                    <a:pt x="1280161" y="249850"/>
                  </a:lnTo>
                  <a:lnTo>
                    <a:pt x="1289051" y="253020"/>
                  </a:lnTo>
                  <a:lnTo>
                    <a:pt x="1298893" y="256506"/>
                  </a:lnTo>
                  <a:lnTo>
                    <a:pt x="1309053" y="260625"/>
                  </a:lnTo>
                  <a:lnTo>
                    <a:pt x="1319848" y="264745"/>
                  </a:lnTo>
                  <a:lnTo>
                    <a:pt x="1330961" y="269816"/>
                  </a:lnTo>
                  <a:lnTo>
                    <a:pt x="1342391" y="275203"/>
                  </a:lnTo>
                  <a:lnTo>
                    <a:pt x="1354456" y="281541"/>
                  </a:lnTo>
                  <a:lnTo>
                    <a:pt x="1366838" y="288196"/>
                  </a:lnTo>
                  <a:lnTo>
                    <a:pt x="1379538" y="295802"/>
                  </a:lnTo>
                  <a:lnTo>
                    <a:pt x="1392873" y="303725"/>
                  </a:lnTo>
                  <a:lnTo>
                    <a:pt x="1405891" y="312598"/>
                  </a:lnTo>
                  <a:lnTo>
                    <a:pt x="1419861" y="322422"/>
                  </a:lnTo>
                  <a:lnTo>
                    <a:pt x="1433831" y="332880"/>
                  </a:lnTo>
                  <a:lnTo>
                    <a:pt x="1448436" y="344289"/>
                  </a:lnTo>
                  <a:lnTo>
                    <a:pt x="1463041" y="356332"/>
                  </a:lnTo>
                  <a:lnTo>
                    <a:pt x="1477963" y="369325"/>
                  </a:lnTo>
                  <a:lnTo>
                    <a:pt x="1492886" y="383269"/>
                  </a:lnTo>
                  <a:lnTo>
                    <a:pt x="1508126" y="398164"/>
                  </a:lnTo>
                  <a:lnTo>
                    <a:pt x="1523366" y="413692"/>
                  </a:lnTo>
                  <a:lnTo>
                    <a:pt x="1537653" y="428587"/>
                  </a:lnTo>
                  <a:lnTo>
                    <a:pt x="1550353" y="443481"/>
                  </a:lnTo>
                  <a:lnTo>
                    <a:pt x="1562418" y="458376"/>
                  </a:lnTo>
                  <a:lnTo>
                    <a:pt x="1573848" y="472637"/>
                  </a:lnTo>
                  <a:lnTo>
                    <a:pt x="1583691" y="486264"/>
                  </a:lnTo>
                  <a:lnTo>
                    <a:pt x="1593216" y="499891"/>
                  </a:lnTo>
                  <a:lnTo>
                    <a:pt x="1601471" y="512884"/>
                  </a:lnTo>
                  <a:lnTo>
                    <a:pt x="1609091" y="525878"/>
                  </a:lnTo>
                  <a:lnTo>
                    <a:pt x="1616076" y="538237"/>
                  </a:lnTo>
                  <a:lnTo>
                    <a:pt x="1622108" y="549963"/>
                  </a:lnTo>
                  <a:lnTo>
                    <a:pt x="1627823" y="561371"/>
                  </a:lnTo>
                  <a:lnTo>
                    <a:pt x="1632268" y="572780"/>
                  </a:lnTo>
                  <a:lnTo>
                    <a:pt x="1636713" y="583238"/>
                  </a:lnTo>
                  <a:lnTo>
                    <a:pt x="1640206" y="593379"/>
                  </a:lnTo>
                  <a:lnTo>
                    <a:pt x="1643699" y="603203"/>
                  </a:lnTo>
                  <a:lnTo>
                    <a:pt x="1646239" y="612077"/>
                  </a:lnTo>
                  <a:lnTo>
                    <a:pt x="1648143" y="620633"/>
                  </a:lnTo>
                  <a:lnTo>
                    <a:pt x="1650049" y="628873"/>
                  </a:lnTo>
                  <a:lnTo>
                    <a:pt x="1651636" y="636478"/>
                  </a:lnTo>
                  <a:lnTo>
                    <a:pt x="1652589" y="643767"/>
                  </a:lnTo>
                  <a:lnTo>
                    <a:pt x="1653541" y="650422"/>
                  </a:lnTo>
                  <a:lnTo>
                    <a:pt x="1654176" y="661514"/>
                  </a:lnTo>
                  <a:lnTo>
                    <a:pt x="1654176" y="670705"/>
                  </a:lnTo>
                  <a:lnTo>
                    <a:pt x="1653859" y="677043"/>
                  </a:lnTo>
                  <a:lnTo>
                    <a:pt x="1652906" y="682747"/>
                  </a:lnTo>
                  <a:lnTo>
                    <a:pt x="1588136" y="747713"/>
                  </a:lnTo>
                  <a:lnTo>
                    <a:pt x="1585596" y="733769"/>
                  </a:lnTo>
                  <a:lnTo>
                    <a:pt x="1582421" y="719508"/>
                  </a:lnTo>
                  <a:lnTo>
                    <a:pt x="1578293" y="704297"/>
                  </a:lnTo>
                  <a:lnTo>
                    <a:pt x="1572896" y="689085"/>
                  </a:lnTo>
                  <a:lnTo>
                    <a:pt x="1566546" y="672923"/>
                  </a:lnTo>
                  <a:lnTo>
                    <a:pt x="1559561" y="656761"/>
                  </a:lnTo>
                  <a:lnTo>
                    <a:pt x="1550671" y="639964"/>
                  </a:lnTo>
                  <a:lnTo>
                    <a:pt x="1541463" y="622534"/>
                  </a:lnTo>
                  <a:lnTo>
                    <a:pt x="1531303" y="605105"/>
                  </a:lnTo>
                  <a:lnTo>
                    <a:pt x="1519556" y="587358"/>
                  </a:lnTo>
                  <a:lnTo>
                    <a:pt x="1507173" y="569294"/>
                  </a:lnTo>
                  <a:lnTo>
                    <a:pt x="1493521" y="551230"/>
                  </a:lnTo>
                  <a:lnTo>
                    <a:pt x="1479233" y="533166"/>
                  </a:lnTo>
                  <a:lnTo>
                    <a:pt x="1463676" y="514786"/>
                  </a:lnTo>
                  <a:lnTo>
                    <a:pt x="1446848" y="497039"/>
                  </a:lnTo>
                  <a:lnTo>
                    <a:pt x="1429386" y="478975"/>
                  </a:lnTo>
                  <a:lnTo>
                    <a:pt x="1415098" y="465031"/>
                  </a:lnTo>
                  <a:lnTo>
                    <a:pt x="1400811" y="451721"/>
                  </a:lnTo>
                  <a:lnTo>
                    <a:pt x="1386841" y="439362"/>
                  </a:lnTo>
                  <a:lnTo>
                    <a:pt x="1372871" y="427636"/>
                  </a:lnTo>
                  <a:lnTo>
                    <a:pt x="1359536" y="416544"/>
                  </a:lnTo>
                  <a:lnTo>
                    <a:pt x="1345883" y="406086"/>
                  </a:lnTo>
                  <a:lnTo>
                    <a:pt x="1332548" y="396262"/>
                  </a:lnTo>
                  <a:lnTo>
                    <a:pt x="1319848" y="387389"/>
                  </a:lnTo>
                  <a:lnTo>
                    <a:pt x="1307148" y="378832"/>
                  </a:lnTo>
                  <a:lnTo>
                    <a:pt x="1295083" y="370909"/>
                  </a:lnTo>
                  <a:lnTo>
                    <a:pt x="1283018" y="363620"/>
                  </a:lnTo>
                  <a:lnTo>
                    <a:pt x="1271271" y="356648"/>
                  </a:lnTo>
                  <a:lnTo>
                    <a:pt x="1260158" y="350627"/>
                  </a:lnTo>
                  <a:lnTo>
                    <a:pt x="1249681" y="344606"/>
                  </a:lnTo>
                  <a:lnTo>
                    <a:pt x="1239203" y="339219"/>
                  </a:lnTo>
                  <a:lnTo>
                    <a:pt x="1229361" y="334782"/>
                  </a:lnTo>
                  <a:lnTo>
                    <a:pt x="1210628" y="326542"/>
                  </a:lnTo>
                  <a:lnTo>
                    <a:pt x="1193801" y="319887"/>
                  </a:lnTo>
                  <a:lnTo>
                    <a:pt x="1179513" y="314500"/>
                  </a:lnTo>
                  <a:lnTo>
                    <a:pt x="1167766" y="310697"/>
                  </a:lnTo>
                  <a:lnTo>
                    <a:pt x="1157923" y="307845"/>
                  </a:lnTo>
                  <a:lnTo>
                    <a:pt x="1150621" y="306260"/>
                  </a:lnTo>
                  <a:lnTo>
                    <a:pt x="1144588" y="304992"/>
                  </a:lnTo>
                  <a:lnTo>
                    <a:pt x="1213168" y="238125"/>
                  </a:lnTo>
                  <a:close/>
                  <a:moveTo>
                    <a:pt x="1555569" y="0"/>
                  </a:moveTo>
                  <a:lnTo>
                    <a:pt x="1566687" y="0"/>
                  </a:lnTo>
                  <a:lnTo>
                    <a:pt x="1578441" y="0"/>
                  </a:lnTo>
                  <a:lnTo>
                    <a:pt x="1589876" y="1272"/>
                  </a:lnTo>
                  <a:lnTo>
                    <a:pt x="1601948" y="2862"/>
                  </a:lnTo>
                  <a:lnTo>
                    <a:pt x="1614337" y="5088"/>
                  </a:lnTo>
                  <a:lnTo>
                    <a:pt x="1627043" y="7950"/>
                  </a:lnTo>
                  <a:lnTo>
                    <a:pt x="1640385" y="11766"/>
                  </a:lnTo>
                  <a:lnTo>
                    <a:pt x="1653409" y="16218"/>
                  </a:lnTo>
                  <a:lnTo>
                    <a:pt x="1667386" y="21624"/>
                  </a:lnTo>
                  <a:lnTo>
                    <a:pt x="1681363" y="27984"/>
                  </a:lnTo>
                  <a:lnTo>
                    <a:pt x="1695976" y="35298"/>
                  </a:lnTo>
                  <a:lnTo>
                    <a:pt x="1710588" y="42930"/>
                  </a:lnTo>
                  <a:lnTo>
                    <a:pt x="1725836" y="52152"/>
                  </a:lnTo>
                  <a:lnTo>
                    <a:pt x="1741084" y="62010"/>
                  </a:lnTo>
                  <a:lnTo>
                    <a:pt x="1756649" y="72822"/>
                  </a:lnTo>
                  <a:lnTo>
                    <a:pt x="1772850" y="84588"/>
                  </a:lnTo>
                  <a:lnTo>
                    <a:pt x="1789051" y="97626"/>
                  </a:lnTo>
                  <a:lnTo>
                    <a:pt x="1804617" y="111300"/>
                  </a:lnTo>
                  <a:lnTo>
                    <a:pt x="1819547" y="124656"/>
                  </a:lnTo>
                  <a:lnTo>
                    <a:pt x="1832571" y="138330"/>
                  </a:lnTo>
                  <a:lnTo>
                    <a:pt x="1844642" y="151686"/>
                  </a:lnTo>
                  <a:lnTo>
                    <a:pt x="1856078" y="165042"/>
                  </a:lnTo>
                  <a:lnTo>
                    <a:pt x="1865608" y="178398"/>
                  </a:lnTo>
                  <a:lnTo>
                    <a:pt x="1874502" y="191755"/>
                  </a:lnTo>
                  <a:lnTo>
                    <a:pt x="1881809" y="204475"/>
                  </a:lnTo>
                  <a:lnTo>
                    <a:pt x="1888797" y="217831"/>
                  </a:lnTo>
                  <a:lnTo>
                    <a:pt x="1894197" y="230869"/>
                  </a:lnTo>
                  <a:lnTo>
                    <a:pt x="1898962" y="243907"/>
                  </a:lnTo>
                  <a:lnTo>
                    <a:pt x="1902457" y="256309"/>
                  </a:lnTo>
                  <a:lnTo>
                    <a:pt x="1905633" y="268711"/>
                  </a:lnTo>
                  <a:lnTo>
                    <a:pt x="1907857" y="281113"/>
                  </a:lnTo>
                  <a:lnTo>
                    <a:pt x="1908810" y="293197"/>
                  </a:lnTo>
                  <a:lnTo>
                    <a:pt x="1909763" y="305281"/>
                  </a:lnTo>
                  <a:lnTo>
                    <a:pt x="1909763" y="316729"/>
                  </a:lnTo>
                  <a:lnTo>
                    <a:pt x="1908492" y="328177"/>
                  </a:lnTo>
                  <a:lnTo>
                    <a:pt x="1907539" y="339307"/>
                  </a:lnTo>
                  <a:lnTo>
                    <a:pt x="1905316" y="350437"/>
                  </a:lnTo>
                  <a:lnTo>
                    <a:pt x="1902457" y="360931"/>
                  </a:lnTo>
                  <a:lnTo>
                    <a:pt x="1899598" y="371425"/>
                  </a:lnTo>
                  <a:lnTo>
                    <a:pt x="1895786" y="381601"/>
                  </a:lnTo>
                  <a:lnTo>
                    <a:pt x="1891656" y="391459"/>
                  </a:lnTo>
                  <a:lnTo>
                    <a:pt x="1887527" y="400681"/>
                  </a:lnTo>
                  <a:lnTo>
                    <a:pt x="1882762" y="409903"/>
                  </a:lnTo>
                  <a:lnTo>
                    <a:pt x="1877361" y="418490"/>
                  </a:lnTo>
                  <a:lnTo>
                    <a:pt x="1871643" y="426758"/>
                  </a:lnTo>
                  <a:lnTo>
                    <a:pt x="1865925" y="434708"/>
                  </a:lnTo>
                  <a:lnTo>
                    <a:pt x="1860208" y="442340"/>
                  </a:lnTo>
                  <a:lnTo>
                    <a:pt x="1854172" y="449336"/>
                  </a:lnTo>
                  <a:lnTo>
                    <a:pt x="1847501" y="456014"/>
                  </a:lnTo>
                  <a:lnTo>
                    <a:pt x="1841783" y="463328"/>
                  </a:lnTo>
                  <a:lnTo>
                    <a:pt x="1830983" y="476048"/>
                  </a:lnTo>
                  <a:lnTo>
                    <a:pt x="1801122" y="514208"/>
                  </a:lnTo>
                  <a:lnTo>
                    <a:pt x="1764909" y="560636"/>
                  </a:lnTo>
                  <a:lnTo>
                    <a:pt x="1730283" y="604838"/>
                  </a:lnTo>
                  <a:lnTo>
                    <a:pt x="1729648" y="593708"/>
                  </a:lnTo>
                  <a:lnTo>
                    <a:pt x="1728377" y="581306"/>
                  </a:lnTo>
                  <a:lnTo>
                    <a:pt x="1726471" y="567632"/>
                  </a:lnTo>
                  <a:lnTo>
                    <a:pt x="1723930" y="553322"/>
                  </a:lnTo>
                  <a:lnTo>
                    <a:pt x="1720118" y="537740"/>
                  </a:lnTo>
                  <a:lnTo>
                    <a:pt x="1715353" y="521840"/>
                  </a:lnTo>
                  <a:lnTo>
                    <a:pt x="1712494" y="513254"/>
                  </a:lnTo>
                  <a:lnTo>
                    <a:pt x="1709318" y="504668"/>
                  </a:lnTo>
                  <a:lnTo>
                    <a:pt x="1705823" y="496082"/>
                  </a:lnTo>
                  <a:lnTo>
                    <a:pt x="1702011" y="487178"/>
                  </a:lnTo>
                  <a:lnTo>
                    <a:pt x="1697882" y="477638"/>
                  </a:lnTo>
                  <a:lnTo>
                    <a:pt x="1693117" y="468098"/>
                  </a:lnTo>
                  <a:lnTo>
                    <a:pt x="1688034" y="458876"/>
                  </a:lnTo>
                  <a:lnTo>
                    <a:pt x="1682952" y="449018"/>
                  </a:lnTo>
                  <a:lnTo>
                    <a:pt x="1677234" y="439160"/>
                  </a:lnTo>
                  <a:lnTo>
                    <a:pt x="1670881" y="428984"/>
                  </a:lnTo>
                  <a:lnTo>
                    <a:pt x="1664527" y="418808"/>
                  </a:lnTo>
                  <a:lnTo>
                    <a:pt x="1657221" y="408631"/>
                  </a:lnTo>
                  <a:lnTo>
                    <a:pt x="1649915" y="398137"/>
                  </a:lnTo>
                  <a:lnTo>
                    <a:pt x="1641973" y="387643"/>
                  </a:lnTo>
                  <a:lnTo>
                    <a:pt x="1633079" y="376831"/>
                  </a:lnTo>
                  <a:lnTo>
                    <a:pt x="1624184" y="365701"/>
                  </a:lnTo>
                  <a:lnTo>
                    <a:pt x="1614337" y="354889"/>
                  </a:lnTo>
                  <a:lnTo>
                    <a:pt x="1604489" y="343441"/>
                  </a:lnTo>
                  <a:lnTo>
                    <a:pt x="1593688" y="332311"/>
                  </a:lnTo>
                  <a:lnTo>
                    <a:pt x="1582570" y="320863"/>
                  </a:lnTo>
                  <a:lnTo>
                    <a:pt x="1571134" y="310051"/>
                  </a:lnTo>
                  <a:lnTo>
                    <a:pt x="1559381" y="299239"/>
                  </a:lnTo>
                  <a:lnTo>
                    <a:pt x="1548263" y="289381"/>
                  </a:lnTo>
                  <a:lnTo>
                    <a:pt x="1536827" y="279523"/>
                  </a:lnTo>
                  <a:lnTo>
                    <a:pt x="1525709" y="270619"/>
                  </a:lnTo>
                  <a:lnTo>
                    <a:pt x="1514590" y="262351"/>
                  </a:lnTo>
                  <a:lnTo>
                    <a:pt x="1503472" y="254083"/>
                  </a:lnTo>
                  <a:lnTo>
                    <a:pt x="1492672" y="246451"/>
                  </a:lnTo>
                  <a:lnTo>
                    <a:pt x="1481871" y="239137"/>
                  </a:lnTo>
                  <a:lnTo>
                    <a:pt x="1471388" y="232777"/>
                  </a:lnTo>
                  <a:lnTo>
                    <a:pt x="1460905" y="226417"/>
                  </a:lnTo>
                  <a:lnTo>
                    <a:pt x="1450740" y="220693"/>
                  </a:lnTo>
                  <a:lnTo>
                    <a:pt x="1440575" y="215287"/>
                  </a:lnTo>
                  <a:lnTo>
                    <a:pt x="1430410" y="210199"/>
                  </a:lnTo>
                  <a:lnTo>
                    <a:pt x="1420562" y="205747"/>
                  </a:lnTo>
                  <a:lnTo>
                    <a:pt x="1411350" y="201613"/>
                  </a:lnTo>
                  <a:lnTo>
                    <a:pt x="1401820" y="197479"/>
                  </a:lnTo>
                  <a:lnTo>
                    <a:pt x="1392925" y="193981"/>
                  </a:lnTo>
                  <a:lnTo>
                    <a:pt x="1375136" y="187620"/>
                  </a:lnTo>
                  <a:lnTo>
                    <a:pt x="1358300" y="182850"/>
                  </a:lnTo>
                  <a:lnTo>
                    <a:pt x="1342417" y="178716"/>
                  </a:lnTo>
                  <a:lnTo>
                    <a:pt x="1327805" y="175536"/>
                  </a:lnTo>
                  <a:lnTo>
                    <a:pt x="1314145" y="173310"/>
                  </a:lnTo>
                  <a:lnTo>
                    <a:pt x="1301756" y="171720"/>
                  </a:lnTo>
                  <a:lnTo>
                    <a:pt x="1290638" y="171084"/>
                  </a:lnTo>
                  <a:lnTo>
                    <a:pt x="1330346" y="138966"/>
                  </a:lnTo>
                  <a:lnTo>
                    <a:pt x="1370689" y="105894"/>
                  </a:lnTo>
                  <a:lnTo>
                    <a:pt x="1405950" y="76638"/>
                  </a:lnTo>
                  <a:lnTo>
                    <a:pt x="1419609" y="64554"/>
                  </a:lnTo>
                  <a:lnTo>
                    <a:pt x="1429774" y="55650"/>
                  </a:lnTo>
                  <a:lnTo>
                    <a:pt x="1435810" y="49926"/>
                  </a:lnTo>
                  <a:lnTo>
                    <a:pt x="1442163" y="44520"/>
                  </a:lnTo>
                  <a:lnTo>
                    <a:pt x="1448834" y="39432"/>
                  </a:lnTo>
                  <a:lnTo>
                    <a:pt x="1455505" y="34026"/>
                  </a:lnTo>
                  <a:lnTo>
                    <a:pt x="1463129" y="29256"/>
                  </a:lnTo>
                  <a:lnTo>
                    <a:pt x="1470753" y="24486"/>
                  </a:lnTo>
                  <a:lnTo>
                    <a:pt x="1479012" y="20352"/>
                  </a:lnTo>
                  <a:lnTo>
                    <a:pt x="1487271" y="16218"/>
                  </a:lnTo>
                  <a:lnTo>
                    <a:pt x="1495848" y="13038"/>
                  </a:lnTo>
                  <a:lnTo>
                    <a:pt x="1505378" y="9540"/>
                  </a:lnTo>
                  <a:lnTo>
                    <a:pt x="1514590" y="6996"/>
                  </a:lnTo>
                  <a:lnTo>
                    <a:pt x="1524438" y="4770"/>
                  </a:lnTo>
                  <a:lnTo>
                    <a:pt x="1534285" y="2544"/>
                  </a:lnTo>
                  <a:lnTo>
                    <a:pt x="1544768" y="1272"/>
                  </a:lnTo>
                  <a:lnTo>
                    <a:pt x="155556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a:defRPr/>
              </a:pPr>
              <a:endParaRPr lang="zh-CN" altLang="en-US" sz="1200">
                <a:solidFill>
                  <a:srgbClr val="FAFAFA"/>
                </a:solidFill>
              </a:endParaRPr>
            </a:p>
          </p:txBody>
        </p:sp>
        <p:sp>
          <p:nvSpPr>
            <p:cNvPr id="9" name="任意多边形 13"/>
            <p:cNvSpPr/>
            <p:nvPr>
              <p:custDataLst>
                <p:tags r:id="rId3"/>
              </p:custDataLst>
            </p:nvPr>
          </p:nvSpPr>
          <p:spPr>
            <a:xfrm flipH="1">
              <a:off x="4096378" y="3552145"/>
              <a:ext cx="2504219" cy="229555"/>
            </a:xfrm>
            <a:custGeom>
              <a:avLst/>
              <a:gdLst>
                <a:gd name="connsiteX0" fmla="*/ 0 w 3556000"/>
                <a:gd name="connsiteY0" fmla="*/ 0 h 220464"/>
                <a:gd name="connsiteX1" fmla="*/ 304800 w 3556000"/>
                <a:gd name="connsiteY1" fmla="*/ 215900 h 220464"/>
                <a:gd name="connsiteX2" fmla="*/ 1168400 w 3556000"/>
                <a:gd name="connsiteY2" fmla="*/ 152400 h 220464"/>
                <a:gd name="connsiteX3" fmla="*/ 2590800 w 3556000"/>
                <a:gd name="connsiteY3" fmla="*/ 38100 h 220464"/>
                <a:gd name="connsiteX4" fmla="*/ 3556000 w 3556000"/>
                <a:gd name="connsiteY4" fmla="*/ 165100 h 22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0" h="220464">
                  <a:moveTo>
                    <a:pt x="0" y="0"/>
                  </a:moveTo>
                  <a:cubicBezTo>
                    <a:pt x="55033" y="95250"/>
                    <a:pt x="110067" y="190500"/>
                    <a:pt x="304800" y="215900"/>
                  </a:cubicBezTo>
                  <a:cubicBezTo>
                    <a:pt x="499533" y="241300"/>
                    <a:pt x="1168400" y="152400"/>
                    <a:pt x="1168400" y="152400"/>
                  </a:cubicBezTo>
                  <a:cubicBezTo>
                    <a:pt x="1549400" y="122767"/>
                    <a:pt x="2192867" y="35983"/>
                    <a:pt x="2590800" y="38100"/>
                  </a:cubicBezTo>
                  <a:cubicBezTo>
                    <a:pt x="2988733" y="40217"/>
                    <a:pt x="3272366" y="102658"/>
                    <a:pt x="3556000" y="165100"/>
                  </a:cubicBezTo>
                </a:path>
              </a:pathLst>
            </a:cu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tx1"/>
                </a:solidFill>
                <a:latin typeface="+mn-ea"/>
              </a:endParaRPr>
            </a:p>
          </p:txBody>
        </p:sp>
        <p:sp>
          <p:nvSpPr>
            <p:cNvPr id="13" name="KSO_Shape"/>
            <p:cNvSpPr/>
            <p:nvPr>
              <p:custDataLst>
                <p:tags r:id="rId4"/>
              </p:custDataLst>
            </p:nvPr>
          </p:nvSpPr>
          <p:spPr bwMode="auto">
            <a:xfrm>
              <a:off x="6600994" y="3101035"/>
              <a:ext cx="450056" cy="451247"/>
            </a:xfrm>
            <a:custGeom>
              <a:avLst/>
              <a:gdLst>
                <a:gd name="T0" fmla="*/ 311438 w 1909763"/>
                <a:gd name="T1" fmla="*/ 1234671 h 1912938"/>
                <a:gd name="T2" fmla="*/ 423998 w 1909763"/>
                <a:gd name="T3" fmla="*/ 1256142 h 1912938"/>
                <a:gd name="T4" fmla="*/ 469528 w 1909763"/>
                <a:gd name="T5" fmla="*/ 1335710 h 1912938"/>
                <a:gd name="T6" fmla="*/ 530235 w 1909763"/>
                <a:gd name="T7" fmla="*/ 1396649 h 1912938"/>
                <a:gd name="T8" fmla="*/ 631728 w 1909763"/>
                <a:gd name="T9" fmla="*/ 1456326 h 1912938"/>
                <a:gd name="T10" fmla="*/ 647854 w 1909763"/>
                <a:gd name="T11" fmla="*/ 1533683 h 1912938"/>
                <a:gd name="T12" fmla="*/ 0 w 1909763"/>
                <a:gd name="T13" fmla="*/ 1905000 h 1912938"/>
                <a:gd name="T14" fmla="*/ 990076 w 1909763"/>
                <a:gd name="T15" fmla="*/ 547002 h 1912938"/>
                <a:gd name="T16" fmla="*/ 1084268 w 1909763"/>
                <a:gd name="T17" fmla="*/ 595709 h 1912938"/>
                <a:gd name="T18" fmla="*/ 1176565 w 1909763"/>
                <a:gd name="T19" fmla="*/ 667504 h 1912938"/>
                <a:gd name="T20" fmla="*/ 1294781 w 1909763"/>
                <a:gd name="T21" fmla="*/ 800657 h 1912938"/>
                <a:gd name="T22" fmla="*/ 1351992 w 1909763"/>
                <a:gd name="T23" fmla="*/ 906610 h 1912938"/>
                <a:gd name="T24" fmla="*/ 1367480 w 1909763"/>
                <a:gd name="T25" fmla="*/ 971447 h 1912938"/>
                <a:gd name="T26" fmla="*/ 741633 w 1909763"/>
                <a:gd name="T27" fmla="*/ 1521772 h 1912938"/>
                <a:gd name="T28" fmla="*/ 719507 w 1909763"/>
                <a:gd name="T29" fmla="*/ 1441437 h 1912938"/>
                <a:gd name="T30" fmla="*/ 689163 w 1909763"/>
                <a:gd name="T31" fmla="*/ 1362684 h 1912938"/>
                <a:gd name="T32" fmla="*/ 605717 w 1909763"/>
                <a:gd name="T33" fmla="*/ 1309233 h 1912938"/>
                <a:gd name="T34" fmla="*/ 554511 w 1909763"/>
                <a:gd name="T35" fmla="*/ 1257047 h 1912938"/>
                <a:gd name="T36" fmla="*/ 495403 w 1909763"/>
                <a:gd name="T37" fmla="*/ 1173233 h 1912938"/>
                <a:gd name="T38" fmla="*/ 414485 w 1909763"/>
                <a:gd name="T39" fmla="*/ 1167223 h 1912938"/>
                <a:gd name="T40" fmla="*/ 334200 w 1909763"/>
                <a:gd name="T41" fmla="*/ 1137810 h 1912938"/>
                <a:gd name="T42" fmla="*/ 1102115 w 1909763"/>
                <a:gd name="T43" fmla="*/ 389221 h 1912938"/>
                <a:gd name="T44" fmla="*/ 1182317 w 1909763"/>
                <a:gd name="T45" fmla="*/ 412935 h 1912938"/>
                <a:gd name="T46" fmla="*/ 1278052 w 1909763"/>
                <a:gd name="T47" fmla="*/ 467951 h 1912938"/>
                <a:gd name="T48" fmla="*/ 1390271 w 1909763"/>
                <a:gd name="T49" fmla="*/ 569762 h 1912938"/>
                <a:gd name="T50" fmla="*/ 1465401 w 1909763"/>
                <a:gd name="T51" fmla="*/ 674102 h 1912938"/>
                <a:gd name="T52" fmla="*/ 1496150 w 1909763"/>
                <a:gd name="T53" fmla="*/ 753148 h 1912938"/>
                <a:gd name="T54" fmla="*/ 1438773 w 1909763"/>
                <a:gd name="T55" fmla="*/ 874245 h 1912938"/>
                <a:gd name="T56" fmla="*/ 1394075 w 1909763"/>
                <a:gd name="T57" fmla="*/ 754728 h 1912938"/>
                <a:gd name="T58" fmla="*/ 1286611 w 1909763"/>
                <a:gd name="T59" fmla="*/ 617822 h 1912938"/>
                <a:gd name="T60" fmla="*/ 1182317 w 1909763"/>
                <a:gd name="T61" fmla="*/ 530239 h 1912938"/>
                <a:gd name="T62" fmla="*/ 1095458 w 1909763"/>
                <a:gd name="T63" fmla="*/ 479966 h 1912938"/>
                <a:gd name="T64" fmla="*/ 1079925 w 1909763"/>
                <a:gd name="T65" fmla="*/ 387324 h 1912938"/>
                <a:gd name="T66" fmla="*/ 1274840 w 1909763"/>
                <a:gd name="T67" fmla="*/ 248813 h 1912938"/>
                <a:gd name="T68" fmla="*/ 1361157 w 1909763"/>
                <a:gd name="T69" fmla="*/ 287000 h 1912938"/>
                <a:gd name="T70" fmla="*/ 1471820 w 1909763"/>
                <a:gd name="T71" fmla="*/ 367792 h 1912938"/>
                <a:gd name="T72" fmla="*/ 1577108 w 1909763"/>
                <a:gd name="T73" fmla="*/ 484246 h 1912938"/>
                <a:gd name="T74" fmla="*/ 1629910 w 1909763"/>
                <a:gd name="T75" fmla="*/ 580818 h 1912938"/>
                <a:gd name="T76" fmla="*/ 1646668 w 1909763"/>
                <a:gd name="T77" fmla="*/ 647723 h 1912938"/>
                <a:gd name="T78" fmla="*/ 1571733 w 1909763"/>
                <a:gd name="T79" fmla="*/ 701374 h 1912938"/>
                <a:gd name="T80" fmla="*/ 1500908 w 1909763"/>
                <a:gd name="T81" fmla="*/ 566932 h 1912938"/>
                <a:gd name="T82" fmla="*/ 1381077 w 1909763"/>
                <a:gd name="T83" fmla="*/ 437539 h 1912938"/>
                <a:gd name="T84" fmla="*/ 1277685 w 1909763"/>
                <a:gd name="T85" fmla="*/ 362111 h 1912938"/>
                <a:gd name="T86" fmla="*/ 1174610 w 1909763"/>
                <a:gd name="T87" fmla="*/ 313195 h 1912938"/>
                <a:gd name="T88" fmla="*/ 1571880 w 1909763"/>
                <a:gd name="T89" fmla="*/ 0 h 1912938"/>
                <a:gd name="T90" fmla="*/ 1674374 w 1909763"/>
                <a:gd name="T91" fmla="*/ 27868 h 1912938"/>
                <a:gd name="T92" fmla="*/ 1797116 w 1909763"/>
                <a:gd name="T93" fmla="*/ 110838 h 1912938"/>
                <a:gd name="T94" fmla="*/ 1880946 w 1909763"/>
                <a:gd name="T95" fmla="*/ 216927 h 1912938"/>
                <a:gd name="T96" fmla="*/ 1901825 w 1909763"/>
                <a:gd name="T97" fmla="*/ 315415 h 1912938"/>
                <a:gd name="T98" fmla="*/ 1879681 w 1909763"/>
                <a:gd name="T99" fmla="*/ 399018 h 1912938"/>
                <a:gd name="T100" fmla="*/ 1834128 w 1909763"/>
                <a:gd name="T101" fmla="*/ 461405 h 1912938"/>
                <a:gd name="T102" fmla="*/ 1716764 w 1909763"/>
                <a:gd name="T103" fmla="*/ 551026 h 1912938"/>
                <a:gd name="T104" fmla="*/ 1686079 w 1909763"/>
                <a:gd name="T105" fmla="*/ 466156 h 1912938"/>
                <a:gd name="T106" fmla="*/ 1635148 w 1909763"/>
                <a:gd name="T107" fmla="*/ 386034 h 1912938"/>
                <a:gd name="T108" fmla="*/ 1552899 w 1909763"/>
                <a:gd name="T109" fmla="*/ 297997 h 1912938"/>
                <a:gd name="T110" fmla="*/ 1465272 w 1909763"/>
                <a:gd name="T111" fmla="*/ 231811 h 1912938"/>
                <a:gd name="T112" fmla="*/ 1387135 w 1909763"/>
                <a:gd name="T113" fmla="*/ 193176 h 1912938"/>
                <a:gd name="T114" fmla="*/ 1324816 w 1909763"/>
                <a:gd name="T115" fmla="*/ 138389 h 1912938"/>
                <a:gd name="T116" fmla="*/ 1449455 w 1909763"/>
                <a:gd name="T117" fmla="*/ 33885 h 1912938"/>
                <a:gd name="T118" fmla="*/ 1518102 w 1909763"/>
                <a:gd name="T119" fmla="*/ 4750 h 1912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909763" h="1912938">
                  <a:moveTo>
                    <a:pt x="275590" y="1223963"/>
                  </a:moveTo>
                  <a:lnTo>
                    <a:pt x="276860" y="1225231"/>
                  </a:lnTo>
                  <a:lnTo>
                    <a:pt x="281623" y="1228085"/>
                  </a:lnTo>
                  <a:lnTo>
                    <a:pt x="285433" y="1229987"/>
                  </a:lnTo>
                  <a:lnTo>
                    <a:pt x="290513" y="1232207"/>
                  </a:lnTo>
                  <a:lnTo>
                    <a:pt x="296545" y="1235060"/>
                  </a:lnTo>
                  <a:lnTo>
                    <a:pt x="304165" y="1237280"/>
                  </a:lnTo>
                  <a:lnTo>
                    <a:pt x="312738" y="1239816"/>
                  </a:lnTo>
                  <a:lnTo>
                    <a:pt x="323215" y="1242036"/>
                  </a:lnTo>
                  <a:lnTo>
                    <a:pt x="335280" y="1244255"/>
                  </a:lnTo>
                  <a:lnTo>
                    <a:pt x="348933" y="1246157"/>
                  </a:lnTo>
                  <a:lnTo>
                    <a:pt x="364173" y="1248060"/>
                  </a:lnTo>
                  <a:lnTo>
                    <a:pt x="381318" y="1249328"/>
                  </a:lnTo>
                  <a:lnTo>
                    <a:pt x="400368" y="1249962"/>
                  </a:lnTo>
                  <a:lnTo>
                    <a:pt x="421958" y="1250279"/>
                  </a:lnTo>
                  <a:lnTo>
                    <a:pt x="425768" y="1261376"/>
                  </a:lnTo>
                  <a:lnTo>
                    <a:pt x="430213" y="1272474"/>
                  </a:lnTo>
                  <a:lnTo>
                    <a:pt x="434658" y="1282937"/>
                  </a:lnTo>
                  <a:lnTo>
                    <a:pt x="440055" y="1293083"/>
                  </a:lnTo>
                  <a:lnTo>
                    <a:pt x="445453" y="1303229"/>
                  </a:lnTo>
                  <a:lnTo>
                    <a:pt x="451485" y="1313375"/>
                  </a:lnTo>
                  <a:lnTo>
                    <a:pt x="457835" y="1322886"/>
                  </a:lnTo>
                  <a:lnTo>
                    <a:pt x="464185" y="1332081"/>
                  </a:lnTo>
                  <a:lnTo>
                    <a:pt x="471488" y="1341276"/>
                  </a:lnTo>
                  <a:lnTo>
                    <a:pt x="478473" y="1349837"/>
                  </a:lnTo>
                  <a:lnTo>
                    <a:pt x="485775" y="1358080"/>
                  </a:lnTo>
                  <a:lnTo>
                    <a:pt x="493395" y="1366324"/>
                  </a:lnTo>
                  <a:lnTo>
                    <a:pt x="500698" y="1374250"/>
                  </a:lnTo>
                  <a:lnTo>
                    <a:pt x="508635" y="1381860"/>
                  </a:lnTo>
                  <a:lnTo>
                    <a:pt x="516573" y="1388835"/>
                  </a:lnTo>
                  <a:lnTo>
                    <a:pt x="524510" y="1395493"/>
                  </a:lnTo>
                  <a:lnTo>
                    <a:pt x="532448" y="1402469"/>
                  </a:lnTo>
                  <a:lnTo>
                    <a:pt x="540385" y="1408810"/>
                  </a:lnTo>
                  <a:lnTo>
                    <a:pt x="555943" y="1420541"/>
                  </a:lnTo>
                  <a:lnTo>
                    <a:pt x="571500" y="1430687"/>
                  </a:lnTo>
                  <a:lnTo>
                    <a:pt x="586105" y="1439565"/>
                  </a:lnTo>
                  <a:lnTo>
                    <a:pt x="600075" y="1447492"/>
                  </a:lnTo>
                  <a:lnTo>
                    <a:pt x="612775" y="1453833"/>
                  </a:lnTo>
                  <a:lnTo>
                    <a:pt x="624523" y="1458589"/>
                  </a:lnTo>
                  <a:lnTo>
                    <a:pt x="634365" y="1462394"/>
                  </a:lnTo>
                  <a:lnTo>
                    <a:pt x="634365" y="1467784"/>
                  </a:lnTo>
                  <a:lnTo>
                    <a:pt x="634683" y="1473808"/>
                  </a:lnTo>
                  <a:lnTo>
                    <a:pt x="635318" y="1479832"/>
                  </a:lnTo>
                  <a:lnTo>
                    <a:pt x="636270" y="1486173"/>
                  </a:lnTo>
                  <a:lnTo>
                    <a:pt x="638810" y="1499173"/>
                  </a:lnTo>
                  <a:lnTo>
                    <a:pt x="641668" y="1512489"/>
                  </a:lnTo>
                  <a:lnTo>
                    <a:pt x="645795" y="1526440"/>
                  </a:lnTo>
                  <a:lnTo>
                    <a:pt x="650558" y="1540074"/>
                  </a:lnTo>
                  <a:lnTo>
                    <a:pt x="655321" y="1553707"/>
                  </a:lnTo>
                  <a:lnTo>
                    <a:pt x="660083" y="1566707"/>
                  </a:lnTo>
                  <a:lnTo>
                    <a:pt x="665481" y="1579389"/>
                  </a:lnTo>
                  <a:lnTo>
                    <a:pt x="670243" y="1590803"/>
                  </a:lnTo>
                  <a:lnTo>
                    <a:pt x="679133" y="1610144"/>
                  </a:lnTo>
                  <a:lnTo>
                    <a:pt x="685165" y="1623144"/>
                  </a:lnTo>
                  <a:lnTo>
                    <a:pt x="687388" y="1627900"/>
                  </a:lnTo>
                  <a:lnTo>
                    <a:pt x="0" y="1912938"/>
                  </a:lnTo>
                  <a:lnTo>
                    <a:pt x="275590" y="1223963"/>
                  </a:lnTo>
                  <a:close/>
                  <a:moveTo>
                    <a:pt x="923427" y="530225"/>
                  </a:moveTo>
                  <a:lnTo>
                    <a:pt x="931362" y="531813"/>
                  </a:lnTo>
                  <a:lnTo>
                    <a:pt x="941201" y="533401"/>
                  </a:lnTo>
                  <a:lnTo>
                    <a:pt x="951993" y="536259"/>
                  </a:lnTo>
                  <a:lnTo>
                    <a:pt x="965007" y="539435"/>
                  </a:lnTo>
                  <a:lnTo>
                    <a:pt x="978972" y="544199"/>
                  </a:lnTo>
                  <a:lnTo>
                    <a:pt x="994208" y="549281"/>
                  </a:lnTo>
                  <a:lnTo>
                    <a:pt x="1010713" y="555950"/>
                  </a:lnTo>
                  <a:lnTo>
                    <a:pt x="1028805" y="564526"/>
                  </a:lnTo>
                  <a:lnTo>
                    <a:pt x="1038327" y="568972"/>
                  </a:lnTo>
                  <a:lnTo>
                    <a:pt x="1047849" y="574053"/>
                  </a:lnTo>
                  <a:lnTo>
                    <a:pt x="1057689" y="579453"/>
                  </a:lnTo>
                  <a:lnTo>
                    <a:pt x="1067845" y="585487"/>
                  </a:lnTo>
                  <a:lnTo>
                    <a:pt x="1078320" y="591521"/>
                  </a:lnTo>
                  <a:lnTo>
                    <a:pt x="1088794" y="598191"/>
                  </a:lnTo>
                  <a:lnTo>
                    <a:pt x="1099903" y="605495"/>
                  </a:lnTo>
                  <a:lnTo>
                    <a:pt x="1111012" y="613118"/>
                  </a:lnTo>
                  <a:lnTo>
                    <a:pt x="1122439" y="621058"/>
                  </a:lnTo>
                  <a:lnTo>
                    <a:pt x="1133548" y="630268"/>
                  </a:lnTo>
                  <a:lnTo>
                    <a:pt x="1145609" y="639161"/>
                  </a:lnTo>
                  <a:lnTo>
                    <a:pt x="1157353" y="649006"/>
                  </a:lnTo>
                  <a:lnTo>
                    <a:pt x="1169415" y="659487"/>
                  </a:lnTo>
                  <a:lnTo>
                    <a:pt x="1181476" y="670285"/>
                  </a:lnTo>
                  <a:lnTo>
                    <a:pt x="1193855" y="681719"/>
                  </a:lnTo>
                  <a:lnTo>
                    <a:pt x="1206234" y="693787"/>
                  </a:lnTo>
                  <a:lnTo>
                    <a:pt x="1224326" y="712208"/>
                  </a:lnTo>
                  <a:lnTo>
                    <a:pt x="1241148" y="730311"/>
                  </a:lnTo>
                  <a:lnTo>
                    <a:pt x="1257336" y="748731"/>
                  </a:lnTo>
                  <a:lnTo>
                    <a:pt x="1272888" y="767152"/>
                  </a:lnTo>
                  <a:lnTo>
                    <a:pt x="1287172" y="785573"/>
                  </a:lnTo>
                  <a:lnTo>
                    <a:pt x="1300185" y="803993"/>
                  </a:lnTo>
                  <a:lnTo>
                    <a:pt x="1312246" y="822096"/>
                  </a:lnTo>
                  <a:lnTo>
                    <a:pt x="1323356" y="840199"/>
                  </a:lnTo>
                  <a:lnTo>
                    <a:pt x="1333513" y="857984"/>
                  </a:lnTo>
                  <a:lnTo>
                    <a:pt x="1343035" y="875770"/>
                  </a:lnTo>
                  <a:lnTo>
                    <a:pt x="1346843" y="884345"/>
                  </a:lnTo>
                  <a:lnTo>
                    <a:pt x="1350970" y="892920"/>
                  </a:lnTo>
                  <a:lnTo>
                    <a:pt x="1354461" y="901813"/>
                  </a:lnTo>
                  <a:lnTo>
                    <a:pt x="1357635" y="910388"/>
                  </a:lnTo>
                  <a:lnTo>
                    <a:pt x="1360809" y="918963"/>
                  </a:lnTo>
                  <a:lnTo>
                    <a:pt x="1363349" y="927220"/>
                  </a:lnTo>
                  <a:lnTo>
                    <a:pt x="1365570" y="935478"/>
                  </a:lnTo>
                  <a:lnTo>
                    <a:pt x="1367792" y="943735"/>
                  </a:lnTo>
                  <a:lnTo>
                    <a:pt x="1369697" y="951675"/>
                  </a:lnTo>
                  <a:lnTo>
                    <a:pt x="1370966" y="959933"/>
                  </a:lnTo>
                  <a:lnTo>
                    <a:pt x="1372236" y="967873"/>
                  </a:lnTo>
                  <a:lnTo>
                    <a:pt x="1373188" y="975495"/>
                  </a:lnTo>
                  <a:lnTo>
                    <a:pt x="774247" y="1579563"/>
                  </a:lnTo>
                  <a:lnTo>
                    <a:pt x="771708" y="1576387"/>
                  </a:lnTo>
                  <a:lnTo>
                    <a:pt x="768851" y="1572258"/>
                  </a:lnTo>
                  <a:lnTo>
                    <a:pt x="765042" y="1566542"/>
                  </a:lnTo>
                  <a:lnTo>
                    <a:pt x="760281" y="1559237"/>
                  </a:lnTo>
                  <a:lnTo>
                    <a:pt x="755520" y="1550344"/>
                  </a:lnTo>
                  <a:lnTo>
                    <a:pt x="749807" y="1540181"/>
                  </a:lnTo>
                  <a:lnTo>
                    <a:pt x="744728" y="1528113"/>
                  </a:lnTo>
                  <a:lnTo>
                    <a:pt x="739333" y="1515091"/>
                  </a:lnTo>
                  <a:lnTo>
                    <a:pt x="734254" y="1500164"/>
                  </a:lnTo>
                  <a:lnTo>
                    <a:pt x="731715" y="1492224"/>
                  </a:lnTo>
                  <a:lnTo>
                    <a:pt x="729493" y="1483967"/>
                  </a:lnTo>
                  <a:lnTo>
                    <a:pt x="727271" y="1475392"/>
                  </a:lnTo>
                  <a:lnTo>
                    <a:pt x="725367" y="1466181"/>
                  </a:lnTo>
                  <a:lnTo>
                    <a:pt x="724097" y="1457289"/>
                  </a:lnTo>
                  <a:lnTo>
                    <a:pt x="722510" y="1447443"/>
                  </a:lnTo>
                  <a:lnTo>
                    <a:pt x="721241" y="1437280"/>
                  </a:lnTo>
                  <a:lnTo>
                    <a:pt x="720288" y="1427117"/>
                  </a:lnTo>
                  <a:lnTo>
                    <a:pt x="719336" y="1416319"/>
                  </a:lnTo>
                  <a:lnTo>
                    <a:pt x="719336" y="1405203"/>
                  </a:lnTo>
                  <a:lnTo>
                    <a:pt x="719336" y="1394087"/>
                  </a:lnTo>
                  <a:lnTo>
                    <a:pt x="719971" y="1382018"/>
                  </a:lnTo>
                  <a:lnTo>
                    <a:pt x="705688" y="1375349"/>
                  </a:lnTo>
                  <a:lnTo>
                    <a:pt x="692039" y="1368362"/>
                  </a:lnTo>
                  <a:lnTo>
                    <a:pt x="679343" y="1361692"/>
                  </a:lnTo>
                  <a:lnTo>
                    <a:pt x="667282" y="1355023"/>
                  </a:lnTo>
                  <a:lnTo>
                    <a:pt x="655855" y="1348035"/>
                  </a:lnTo>
                  <a:lnTo>
                    <a:pt x="645381" y="1341366"/>
                  </a:lnTo>
                  <a:lnTo>
                    <a:pt x="635224" y="1334696"/>
                  </a:lnTo>
                  <a:lnTo>
                    <a:pt x="625385" y="1327709"/>
                  </a:lnTo>
                  <a:lnTo>
                    <a:pt x="616497" y="1321357"/>
                  </a:lnTo>
                  <a:lnTo>
                    <a:pt x="608245" y="1314688"/>
                  </a:lnTo>
                  <a:lnTo>
                    <a:pt x="599992" y="1308018"/>
                  </a:lnTo>
                  <a:lnTo>
                    <a:pt x="592692" y="1301349"/>
                  </a:lnTo>
                  <a:lnTo>
                    <a:pt x="585709" y="1294679"/>
                  </a:lnTo>
                  <a:lnTo>
                    <a:pt x="579361" y="1288327"/>
                  </a:lnTo>
                  <a:lnTo>
                    <a:pt x="573013" y="1281975"/>
                  </a:lnTo>
                  <a:lnTo>
                    <a:pt x="567300" y="1275306"/>
                  </a:lnTo>
                  <a:lnTo>
                    <a:pt x="561904" y="1268636"/>
                  </a:lnTo>
                  <a:lnTo>
                    <a:pt x="556825" y="1262285"/>
                  </a:lnTo>
                  <a:lnTo>
                    <a:pt x="552064" y="1255933"/>
                  </a:lnTo>
                  <a:lnTo>
                    <a:pt x="547621" y="1249898"/>
                  </a:lnTo>
                  <a:lnTo>
                    <a:pt x="539686" y="1237194"/>
                  </a:lnTo>
                  <a:lnTo>
                    <a:pt x="532703" y="1224808"/>
                  </a:lnTo>
                  <a:lnTo>
                    <a:pt x="526355" y="1212739"/>
                  </a:lnTo>
                  <a:lnTo>
                    <a:pt x="520641" y="1200988"/>
                  </a:lnTo>
                  <a:lnTo>
                    <a:pt x="509850" y="1177804"/>
                  </a:lnTo>
                  <a:lnTo>
                    <a:pt x="497471" y="1178122"/>
                  </a:lnTo>
                  <a:lnTo>
                    <a:pt x="485727" y="1178122"/>
                  </a:lnTo>
                  <a:lnTo>
                    <a:pt x="474300" y="1178122"/>
                  </a:lnTo>
                  <a:lnTo>
                    <a:pt x="463509" y="1177804"/>
                  </a:lnTo>
                  <a:lnTo>
                    <a:pt x="453352" y="1177169"/>
                  </a:lnTo>
                  <a:lnTo>
                    <a:pt x="443512" y="1175898"/>
                  </a:lnTo>
                  <a:lnTo>
                    <a:pt x="433673" y="1174628"/>
                  </a:lnTo>
                  <a:lnTo>
                    <a:pt x="424785" y="1173675"/>
                  </a:lnTo>
                  <a:lnTo>
                    <a:pt x="416215" y="1172087"/>
                  </a:lnTo>
                  <a:lnTo>
                    <a:pt x="408280" y="1170182"/>
                  </a:lnTo>
                  <a:lnTo>
                    <a:pt x="393045" y="1167006"/>
                  </a:lnTo>
                  <a:lnTo>
                    <a:pt x="379714" y="1162877"/>
                  </a:lnTo>
                  <a:lnTo>
                    <a:pt x="367653" y="1158431"/>
                  </a:lnTo>
                  <a:lnTo>
                    <a:pt x="357496" y="1153984"/>
                  </a:lnTo>
                  <a:lnTo>
                    <a:pt x="348926" y="1149855"/>
                  </a:lnTo>
                  <a:lnTo>
                    <a:pt x="341308" y="1146044"/>
                  </a:lnTo>
                  <a:lnTo>
                    <a:pt x="335595" y="1142551"/>
                  </a:lnTo>
                  <a:lnTo>
                    <a:pt x="331151" y="1139375"/>
                  </a:lnTo>
                  <a:lnTo>
                    <a:pt x="327660" y="1137152"/>
                  </a:lnTo>
                  <a:lnTo>
                    <a:pt x="325438" y="1134928"/>
                  </a:lnTo>
                  <a:lnTo>
                    <a:pt x="923427" y="530225"/>
                  </a:lnTo>
                  <a:close/>
                  <a:moveTo>
                    <a:pt x="1084432" y="388938"/>
                  </a:moveTo>
                  <a:lnTo>
                    <a:pt x="1089844" y="389573"/>
                  </a:lnTo>
                  <a:lnTo>
                    <a:pt x="1097165" y="389891"/>
                  </a:lnTo>
                  <a:lnTo>
                    <a:pt x="1106715" y="390843"/>
                  </a:lnTo>
                  <a:lnTo>
                    <a:pt x="1118175" y="392748"/>
                  </a:lnTo>
                  <a:lnTo>
                    <a:pt x="1132499" y="396241"/>
                  </a:lnTo>
                  <a:lnTo>
                    <a:pt x="1140458" y="398146"/>
                  </a:lnTo>
                  <a:lnTo>
                    <a:pt x="1148734" y="400686"/>
                  </a:lnTo>
                  <a:lnTo>
                    <a:pt x="1157329" y="403226"/>
                  </a:lnTo>
                  <a:lnTo>
                    <a:pt x="1166879" y="406718"/>
                  </a:lnTo>
                  <a:lnTo>
                    <a:pt x="1176747" y="410528"/>
                  </a:lnTo>
                  <a:lnTo>
                    <a:pt x="1187252" y="414656"/>
                  </a:lnTo>
                  <a:lnTo>
                    <a:pt x="1197756" y="419418"/>
                  </a:lnTo>
                  <a:lnTo>
                    <a:pt x="1208579" y="424816"/>
                  </a:lnTo>
                  <a:lnTo>
                    <a:pt x="1220358" y="430848"/>
                  </a:lnTo>
                  <a:lnTo>
                    <a:pt x="1232136" y="437198"/>
                  </a:lnTo>
                  <a:lnTo>
                    <a:pt x="1244550" y="444183"/>
                  </a:lnTo>
                  <a:lnTo>
                    <a:pt x="1256965" y="452121"/>
                  </a:lnTo>
                  <a:lnTo>
                    <a:pt x="1270017" y="460376"/>
                  </a:lnTo>
                  <a:lnTo>
                    <a:pt x="1283386" y="469901"/>
                  </a:lnTo>
                  <a:lnTo>
                    <a:pt x="1296438" y="480061"/>
                  </a:lnTo>
                  <a:lnTo>
                    <a:pt x="1310444" y="490856"/>
                  </a:lnTo>
                  <a:lnTo>
                    <a:pt x="1324450" y="502286"/>
                  </a:lnTo>
                  <a:lnTo>
                    <a:pt x="1338775" y="514986"/>
                  </a:lnTo>
                  <a:lnTo>
                    <a:pt x="1353100" y="528003"/>
                  </a:lnTo>
                  <a:lnTo>
                    <a:pt x="1367743" y="542291"/>
                  </a:lnTo>
                  <a:lnTo>
                    <a:pt x="1382386" y="557531"/>
                  </a:lnTo>
                  <a:lnTo>
                    <a:pt x="1396074" y="572136"/>
                  </a:lnTo>
                  <a:lnTo>
                    <a:pt x="1408489" y="586423"/>
                  </a:lnTo>
                  <a:lnTo>
                    <a:pt x="1420267" y="600393"/>
                  </a:lnTo>
                  <a:lnTo>
                    <a:pt x="1430772" y="613728"/>
                  </a:lnTo>
                  <a:lnTo>
                    <a:pt x="1440640" y="627381"/>
                  </a:lnTo>
                  <a:lnTo>
                    <a:pt x="1449235" y="640081"/>
                  </a:lnTo>
                  <a:lnTo>
                    <a:pt x="1457511" y="653098"/>
                  </a:lnTo>
                  <a:lnTo>
                    <a:pt x="1464833" y="665163"/>
                  </a:lnTo>
                  <a:lnTo>
                    <a:pt x="1471517" y="676911"/>
                  </a:lnTo>
                  <a:lnTo>
                    <a:pt x="1477566" y="688341"/>
                  </a:lnTo>
                  <a:lnTo>
                    <a:pt x="1482341" y="699136"/>
                  </a:lnTo>
                  <a:lnTo>
                    <a:pt x="1487434" y="709613"/>
                  </a:lnTo>
                  <a:lnTo>
                    <a:pt x="1490935" y="720408"/>
                  </a:lnTo>
                  <a:lnTo>
                    <a:pt x="1494755" y="729616"/>
                  </a:lnTo>
                  <a:lnTo>
                    <a:pt x="1497939" y="739141"/>
                  </a:lnTo>
                  <a:lnTo>
                    <a:pt x="1500167" y="747713"/>
                  </a:lnTo>
                  <a:lnTo>
                    <a:pt x="1502395" y="756286"/>
                  </a:lnTo>
                  <a:lnTo>
                    <a:pt x="1503987" y="763906"/>
                  </a:lnTo>
                  <a:lnTo>
                    <a:pt x="1505260" y="771526"/>
                  </a:lnTo>
                  <a:lnTo>
                    <a:pt x="1507170" y="784543"/>
                  </a:lnTo>
                  <a:lnTo>
                    <a:pt x="1508125" y="795338"/>
                  </a:lnTo>
                  <a:lnTo>
                    <a:pt x="1508125" y="804228"/>
                  </a:lnTo>
                  <a:lnTo>
                    <a:pt x="1507807" y="810261"/>
                  </a:lnTo>
                  <a:lnTo>
                    <a:pt x="1506852" y="815341"/>
                  </a:lnTo>
                  <a:lnTo>
                    <a:pt x="1444778" y="877888"/>
                  </a:lnTo>
                  <a:lnTo>
                    <a:pt x="1442550" y="864553"/>
                  </a:lnTo>
                  <a:lnTo>
                    <a:pt x="1439048" y="851218"/>
                  </a:lnTo>
                  <a:lnTo>
                    <a:pt x="1435228" y="836296"/>
                  </a:lnTo>
                  <a:lnTo>
                    <a:pt x="1430135" y="821691"/>
                  </a:lnTo>
                  <a:lnTo>
                    <a:pt x="1424087" y="806451"/>
                  </a:lnTo>
                  <a:lnTo>
                    <a:pt x="1416765" y="790576"/>
                  </a:lnTo>
                  <a:lnTo>
                    <a:pt x="1408807" y="774383"/>
                  </a:lnTo>
                  <a:lnTo>
                    <a:pt x="1399894" y="757873"/>
                  </a:lnTo>
                  <a:lnTo>
                    <a:pt x="1390026" y="741363"/>
                  </a:lnTo>
                  <a:lnTo>
                    <a:pt x="1378884" y="724536"/>
                  </a:lnTo>
                  <a:lnTo>
                    <a:pt x="1367106" y="707073"/>
                  </a:lnTo>
                  <a:lnTo>
                    <a:pt x="1353737" y="689928"/>
                  </a:lnTo>
                  <a:lnTo>
                    <a:pt x="1340048" y="672466"/>
                  </a:lnTo>
                  <a:lnTo>
                    <a:pt x="1325087" y="655003"/>
                  </a:lnTo>
                  <a:lnTo>
                    <a:pt x="1308852" y="637541"/>
                  </a:lnTo>
                  <a:lnTo>
                    <a:pt x="1291981" y="620396"/>
                  </a:lnTo>
                  <a:lnTo>
                    <a:pt x="1278611" y="607061"/>
                  </a:lnTo>
                  <a:lnTo>
                    <a:pt x="1264923" y="594361"/>
                  </a:lnTo>
                  <a:lnTo>
                    <a:pt x="1251235" y="582296"/>
                  </a:lnTo>
                  <a:lnTo>
                    <a:pt x="1238184" y="570866"/>
                  </a:lnTo>
                  <a:lnTo>
                    <a:pt x="1224814" y="560388"/>
                  </a:lnTo>
                  <a:lnTo>
                    <a:pt x="1212081" y="550228"/>
                  </a:lnTo>
                  <a:lnTo>
                    <a:pt x="1199348" y="541021"/>
                  </a:lnTo>
                  <a:lnTo>
                    <a:pt x="1187252" y="532448"/>
                  </a:lnTo>
                  <a:lnTo>
                    <a:pt x="1175155" y="524511"/>
                  </a:lnTo>
                  <a:lnTo>
                    <a:pt x="1163059" y="516573"/>
                  </a:lnTo>
                  <a:lnTo>
                    <a:pt x="1151917" y="509588"/>
                  </a:lnTo>
                  <a:lnTo>
                    <a:pt x="1140776" y="502921"/>
                  </a:lnTo>
                  <a:lnTo>
                    <a:pt x="1129953" y="496888"/>
                  </a:lnTo>
                  <a:lnTo>
                    <a:pt x="1119766" y="491808"/>
                  </a:lnTo>
                  <a:lnTo>
                    <a:pt x="1109580" y="486411"/>
                  </a:lnTo>
                  <a:lnTo>
                    <a:pt x="1100030" y="481966"/>
                  </a:lnTo>
                  <a:lnTo>
                    <a:pt x="1082522" y="474028"/>
                  </a:lnTo>
                  <a:lnTo>
                    <a:pt x="1066287" y="467678"/>
                  </a:lnTo>
                  <a:lnTo>
                    <a:pt x="1052599" y="462598"/>
                  </a:lnTo>
                  <a:lnTo>
                    <a:pt x="1040821" y="459106"/>
                  </a:lnTo>
                  <a:lnTo>
                    <a:pt x="1031590" y="456248"/>
                  </a:lnTo>
                  <a:lnTo>
                    <a:pt x="1024905" y="454343"/>
                  </a:lnTo>
                  <a:lnTo>
                    <a:pt x="1019175" y="453391"/>
                  </a:lnTo>
                  <a:lnTo>
                    <a:pt x="1084432" y="388938"/>
                  </a:lnTo>
                  <a:close/>
                  <a:moveTo>
                    <a:pt x="1213168" y="238125"/>
                  </a:moveTo>
                  <a:lnTo>
                    <a:pt x="1218883" y="238125"/>
                  </a:lnTo>
                  <a:lnTo>
                    <a:pt x="1226186" y="238759"/>
                  </a:lnTo>
                  <a:lnTo>
                    <a:pt x="1236028" y="239709"/>
                  </a:lnTo>
                  <a:lnTo>
                    <a:pt x="1248411" y="242245"/>
                  </a:lnTo>
                  <a:lnTo>
                    <a:pt x="1263016" y="245414"/>
                  </a:lnTo>
                  <a:lnTo>
                    <a:pt x="1270953" y="247315"/>
                  </a:lnTo>
                  <a:lnTo>
                    <a:pt x="1280161" y="249850"/>
                  </a:lnTo>
                  <a:lnTo>
                    <a:pt x="1289051" y="253020"/>
                  </a:lnTo>
                  <a:lnTo>
                    <a:pt x="1298893" y="256506"/>
                  </a:lnTo>
                  <a:lnTo>
                    <a:pt x="1309053" y="260625"/>
                  </a:lnTo>
                  <a:lnTo>
                    <a:pt x="1319848" y="264745"/>
                  </a:lnTo>
                  <a:lnTo>
                    <a:pt x="1330961" y="269816"/>
                  </a:lnTo>
                  <a:lnTo>
                    <a:pt x="1342391" y="275203"/>
                  </a:lnTo>
                  <a:lnTo>
                    <a:pt x="1354456" y="281541"/>
                  </a:lnTo>
                  <a:lnTo>
                    <a:pt x="1366838" y="288196"/>
                  </a:lnTo>
                  <a:lnTo>
                    <a:pt x="1379538" y="295802"/>
                  </a:lnTo>
                  <a:lnTo>
                    <a:pt x="1392873" y="303725"/>
                  </a:lnTo>
                  <a:lnTo>
                    <a:pt x="1405891" y="312598"/>
                  </a:lnTo>
                  <a:lnTo>
                    <a:pt x="1419861" y="322422"/>
                  </a:lnTo>
                  <a:lnTo>
                    <a:pt x="1433831" y="332880"/>
                  </a:lnTo>
                  <a:lnTo>
                    <a:pt x="1448436" y="344289"/>
                  </a:lnTo>
                  <a:lnTo>
                    <a:pt x="1463041" y="356332"/>
                  </a:lnTo>
                  <a:lnTo>
                    <a:pt x="1477963" y="369325"/>
                  </a:lnTo>
                  <a:lnTo>
                    <a:pt x="1492886" y="383269"/>
                  </a:lnTo>
                  <a:lnTo>
                    <a:pt x="1508126" y="398164"/>
                  </a:lnTo>
                  <a:lnTo>
                    <a:pt x="1523366" y="413692"/>
                  </a:lnTo>
                  <a:lnTo>
                    <a:pt x="1537653" y="428587"/>
                  </a:lnTo>
                  <a:lnTo>
                    <a:pt x="1550353" y="443481"/>
                  </a:lnTo>
                  <a:lnTo>
                    <a:pt x="1562418" y="458376"/>
                  </a:lnTo>
                  <a:lnTo>
                    <a:pt x="1573848" y="472637"/>
                  </a:lnTo>
                  <a:lnTo>
                    <a:pt x="1583691" y="486264"/>
                  </a:lnTo>
                  <a:lnTo>
                    <a:pt x="1593216" y="499891"/>
                  </a:lnTo>
                  <a:lnTo>
                    <a:pt x="1601471" y="512884"/>
                  </a:lnTo>
                  <a:lnTo>
                    <a:pt x="1609091" y="525878"/>
                  </a:lnTo>
                  <a:lnTo>
                    <a:pt x="1616076" y="538237"/>
                  </a:lnTo>
                  <a:lnTo>
                    <a:pt x="1622108" y="549963"/>
                  </a:lnTo>
                  <a:lnTo>
                    <a:pt x="1627823" y="561371"/>
                  </a:lnTo>
                  <a:lnTo>
                    <a:pt x="1632268" y="572780"/>
                  </a:lnTo>
                  <a:lnTo>
                    <a:pt x="1636713" y="583238"/>
                  </a:lnTo>
                  <a:lnTo>
                    <a:pt x="1640206" y="593379"/>
                  </a:lnTo>
                  <a:lnTo>
                    <a:pt x="1643699" y="603203"/>
                  </a:lnTo>
                  <a:lnTo>
                    <a:pt x="1646239" y="612077"/>
                  </a:lnTo>
                  <a:lnTo>
                    <a:pt x="1648143" y="620633"/>
                  </a:lnTo>
                  <a:lnTo>
                    <a:pt x="1650049" y="628873"/>
                  </a:lnTo>
                  <a:lnTo>
                    <a:pt x="1651636" y="636478"/>
                  </a:lnTo>
                  <a:lnTo>
                    <a:pt x="1652589" y="643767"/>
                  </a:lnTo>
                  <a:lnTo>
                    <a:pt x="1653541" y="650422"/>
                  </a:lnTo>
                  <a:lnTo>
                    <a:pt x="1654176" y="661514"/>
                  </a:lnTo>
                  <a:lnTo>
                    <a:pt x="1654176" y="670705"/>
                  </a:lnTo>
                  <a:lnTo>
                    <a:pt x="1653859" y="677043"/>
                  </a:lnTo>
                  <a:lnTo>
                    <a:pt x="1652906" y="682747"/>
                  </a:lnTo>
                  <a:lnTo>
                    <a:pt x="1588136" y="747713"/>
                  </a:lnTo>
                  <a:lnTo>
                    <a:pt x="1585596" y="733769"/>
                  </a:lnTo>
                  <a:lnTo>
                    <a:pt x="1582421" y="719508"/>
                  </a:lnTo>
                  <a:lnTo>
                    <a:pt x="1578293" y="704297"/>
                  </a:lnTo>
                  <a:lnTo>
                    <a:pt x="1572896" y="689085"/>
                  </a:lnTo>
                  <a:lnTo>
                    <a:pt x="1566546" y="672923"/>
                  </a:lnTo>
                  <a:lnTo>
                    <a:pt x="1559561" y="656761"/>
                  </a:lnTo>
                  <a:lnTo>
                    <a:pt x="1550671" y="639964"/>
                  </a:lnTo>
                  <a:lnTo>
                    <a:pt x="1541463" y="622534"/>
                  </a:lnTo>
                  <a:lnTo>
                    <a:pt x="1531303" y="605105"/>
                  </a:lnTo>
                  <a:lnTo>
                    <a:pt x="1519556" y="587358"/>
                  </a:lnTo>
                  <a:lnTo>
                    <a:pt x="1507173" y="569294"/>
                  </a:lnTo>
                  <a:lnTo>
                    <a:pt x="1493521" y="551230"/>
                  </a:lnTo>
                  <a:lnTo>
                    <a:pt x="1479233" y="533166"/>
                  </a:lnTo>
                  <a:lnTo>
                    <a:pt x="1463676" y="514786"/>
                  </a:lnTo>
                  <a:lnTo>
                    <a:pt x="1446848" y="497039"/>
                  </a:lnTo>
                  <a:lnTo>
                    <a:pt x="1429386" y="478975"/>
                  </a:lnTo>
                  <a:lnTo>
                    <a:pt x="1415098" y="465031"/>
                  </a:lnTo>
                  <a:lnTo>
                    <a:pt x="1400811" y="451721"/>
                  </a:lnTo>
                  <a:lnTo>
                    <a:pt x="1386841" y="439362"/>
                  </a:lnTo>
                  <a:lnTo>
                    <a:pt x="1372871" y="427636"/>
                  </a:lnTo>
                  <a:lnTo>
                    <a:pt x="1359536" y="416544"/>
                  </a:lnTo>
                  <a:lnTo>
                    <a:pt x="1345883" y="406086"/>
                  </a:lnTo>
                  <a:lnTo>
                    <a:pt x="1332548" y="396262"/>
                  </a:lnTo>
                  <a:lnTo>
                    <a:pt x="1319848" y="387389"/>
                  </a:lnTo>
                  <a:lnTo>
                    <a:pt x="1307148" y="378832"/>
                  </a:lnTo>
                  <a:lnTo>
                    <a:pt x="1295083" y="370909"/>
                  </a:lnTo>
                  <a:lnTo>
                    <a:pt x="1283018" y="363620"/>
                  </a:lnTo>
                  <a:lnTo>
                    <a:pt x="1271271" y="356648"/>
                  </a:lnTo>
                  <a:lnTo>
                    <a:pt x="1260158" y="350627"/>
                  </a:lnTo>
                  <a:lnTo>
                    <a:pt x="1249681" y="344606"/>
                  </a:lnTo>
                  <a:lnTo>
                    <a:pt x="1239203" y="339219"/>
                  </a:lnTo>
                  <a:lnTo>
                    <a:pt x="1229361" y="334782"/>
                  </a:lnTo>
                  <a:lnTo>
                    <a:pt x="1210628" y="326542"/>
                  </a:lnTo>
                  <a:lnTo>
                    <a:pt x="1193801" y="319887"/>
                  </a:lnTo>
                  <a:lnTo>
                    <a:pt x="1179513" y="314500"/>
                  </a:lnTo>
                  <a:lnTo>
                    <a:pt x="1167766" y="310697"/>
                  </a:lnTo>
                  <a:lnTo>
                    <a:pt x="1157923" y="307845"/>
                  </a:lnTo>
                  <a:lnTo>
                    <a:pt x="1150621" y="306260"/>
                  </a:lnTo>
                  <a:lnTo>
                    <a:pt x="1144588" y="304992"/>
                  </a:lnTo>
                  <a:lnTo>
                    <a:pt x="1213168" y="238125"/>
                  </a:lnTo>
                  <a:close/>
                  <a:moveTo>
                    <a:pt x="1555569" y="0"/>
                  </a:moveTo>
                  <a:lnTo>
                    <a:pt x="1566687" y="0"/>
                  </a:lnTo>
                  <a:lnTo>
                    <a:pt x="1578441" y="0"/>
                  </a:lnTo>
                  <a:lnTo>
                    <a:pt x="1589876" y="1272"/>
                  </a:lnTo>
                  <a:lnTo>
                    <a:pt x="1601948" y="2862"/>
                  </a:lnTo>
                  <a:lnTo>
                    <a:pt x="1614337" y="5088"/>
                  </a:lnTo>
                  <a:lnTo>
                    <a:pt x="1627043" y="7950"/>
                  </a:lnTo>
                  <a:lnTo>
                    <a:pt x="1640385" y="11766"/>
                  </a:lnTo>
                  <a:lnTo>
                    <a:pt x="1653409" y="16218"/>
                  </a:lnTo>
                  <a:lnTo>
                    <a:pt x="1667386" y="21624"/>
                  </a:lnTo>
                  <a:lnTo>
                    <a:pt x="1681363" y="27984"/>
                  </a:lnTo>
                  <a:lnTo>
                    <a:pt x="1695976" y="35298"/>
                  </a:lnTo>
                  <a:lnTo>
                    <a:pt x="1710588" y="42930"/>
                  </a:lnTo>
                  <a:lnTo>
                    <a:pt x="1725836" y="52152"/>
                  </a:lnTo>
                  <a:lnTo>
                    <a:pt x="1741084" y="62010"/>
                  </a:lnTo>
                  <a:lnTo>
                    <a:pt x="1756649" y="72822"/>
                  </a:lnTo>
                  <a:lnTo>
                    <a:pt x="1772850" y="84588"/>
                  </a:lnTo>
                  <a:lnTo>
                    <a:pt x="1789051" y="97626"/>
                  </a:lnTo>
                  <a:lnTo>
                    <a:pt x="1804617" y="111300"/>
                  </a:lnTo>
                  <a:lnTo>
                    <a:pt x="1819547" y="124656"/>
                  </a:lnTo>
                  <a:lnTo>
                    <a:pt x="1832571" y="138330"/>
                  </a:lnTo>
                  <a:lnTo>
                    <a:pt x="1844642" y="151686"/>
                  </a:lnTo>
                  <a:lnTo>
                    <a:pt x="1856078" y="165042"/>
                  </a:lnTo>
                  <a:lnTo>
                    <a:pt x="1865608" y="178398"/>
                  </a:lnTo>
                  <a:lnTo>
                    <a:pt x="1874502" y="191755"/>
                  </a:lnTo>
                  <a:lnTo>
                    <a:pt x="1881809" y="204475"/>
                  </a:lnTo>
                  <a:lnTo>
                    <a:pt x="1888797" y="217831"/>
                  </a:lnTo>
                  <a:lnTo>
                    <a:pt x="1894197" y="230869"/>
                  </a:lnTo>
                  <a:lnTo>
                    <a:pt x="1898962" y="243907"/>
                  </a:lnTo>
                  <a:lnTo>
                    <a:pt x="1902457" y="256309"/>
                  </a:lnTo>
                  <a:lnTo>
                    <a:pt x="1905633" y="268711"/>
                  </a:lnTo>
                  <a:lnTo>
                    <a:pt x="1907857" y="281113"/>
                  </a:lnTo>
                  <a:lnTo>
                    <a:pt x="1908810" y="293197"/>
                  </a:lnTo>
                  <a:lnTo>
                    <a:pt x="1909763" y="305281"/>
                  </a:lnTo>
                  <a:lnTo>
                    <a:pt x="1909763" y="316729"/>
                  </a:lnTo>
                  <a:lnTo>
                    <a:pt x="1908492" y="328177"/>
                  </a:lnTo>
                  <a:lnTo>
                    <a:pt x="1907539" y="339307"/>
                  </a:lnTo>
                  <a:lnTo>
                    <a:pt x="1905316" y="350437"/>
                  </a:lnTo>
                  <a:lnTo>
                    <a:pt x="1902457" y="360931"/>
                  </a:lnTo>
                  <a:lnTo>
                    <a:pt x="1899598" y="371425"/>
                  </a:lnTo>
                  <a:lnTo>
                    <a:pt x="1895786" y="381601"/>
                  </a:lnTo>
                  <a:lnTo>
                    <a:pt x="1891656" y="391459"/>
                  </a:lnTo>
                  <a:lnTo>
                    <a:pt x="1887527" y="400681"/>
                  </a:lnTo>
                  <a:lnTo>
                    <a:pt x="1882762" y="409903"/>
                  </a:lnTo>
                  <a:lnTo>
                    <a:pt x="1877361" y="418490"/>
                  </a:lnTo>
                  <a:lnTo>
                    <a:pt x="1871643" y="426758"/>
                  </a:lnTo>
                  <a:lnTo>
                    <a:pt x="1865925" y="434708"/>
                  </a:lnTo>
                  <a:lnTo>
                    <a:pt x="1860208" y="442340"/>
                  </a:lnTo>
                  <a:lnTo>
                    <a:pt x="1854172" y="449336"/>
                  </a:lnTo>
                  <a:lnTo>
                    <a:pt x="1847501" y="456014"/>
                  </a:lnTo>
                  <a:lnTo>
                    <a:pt x="1841783" y="463328"/>
                  </a:lnTo>
                  <a:lnTo>
                    <a:pt x="1830983" y="476048"/>
                  </a:lnTo>
                  <a:lnTo>
                    <a:pt x="1801122" y="514208"/>
                  </a:lnTo>
                  <a:lnTo>
                    <a:pt x="1764909" y="560636"/>
                  </a:lnTo>
                  <a:lnTo>
                    <a:pt x="1730283" y="604838"/>
                  </a:lnTo>
                  <a:lnTo>
                    <a:pt x="1729648" y="593708"/>
                  </a:lnTo>
                  <a:lnTo>
                    <a:pt x="1728377" y="581306"/>
                  </a:lnTo>
                  <a:lnTo>
                    <a:pt x="1726471" y="567632"/>
                  </a:lnTo>
                  <a:lnTo>
                    <a:pt x="1723930" y="553322"/>
                  </a:lnTo>
                  <a:lnTo>
                    <a:pt x="1720118" y="537740"/>
                  </a:lnTo>
                  <a:lnTo>
                    <a:pt x="1715353" y="521840"/>
                  </a:lnTo>
                  <a:lnTo>
                    <a:pt x="1712494" y="513254"/>
                  </a:lnTo>
                  <a:lnTo>
                    <a:pt x="1709318" y="504668"/>
                  </a:lnTo>
                  <a:lnTo>
                    <a:pt x="1705823" y="496082"/>
                  </a:lnTo>
                  <a:lnTo>
                    <a:pt x="1702011" y="487178"/>
                  </a:lnTo>
                  <a:lnTo>
                    <a:pt x="1697882" y="477638"/>
                  </a:lnTo>
                  <a:lnTo>
                    <a:pt x="1693117" y="468098"/>
                  </a:lnTo>
                  <a:lnTo>
                    <a:pt x="1688034" y="458876"/>
                  </a:lnTo>
                  <a:lnTo>
                    <a:pt x="1682952" y="449018"/>
                  </a:lnTo>
                  <a:lnTo>
                    <a:pt x="1677234" y="439160"/>
                  </a:lnTo>
                  <a:lnTo>
                    <a:pt x="1670881" y="428984"/>
                  </a:lnTo>
                  <a:lnTo>
                    <a:pt x="1664527" y="418808"/>
                  </a:lnTo>
                  <a:lnTo>
                    <a:pt x="1657221" y="408631"/>
                  </a:lnTo>
                  <a:lnTo>
                    <a:pt x="1649915" y="398137"/>
                  </a:lnTo>
                  <a:lnTo>
                    <a:pt x="1641973" y="387643"/>
                  </a:lnTo>
                  <a:lnTo>
                    <a:pt x="1633079" y="376831"/>
                  </a:lnTo>
                  <a:lnTo>
                    <a:pt x="1624184" y="365701"/>
                  </a:lnTo>
                  <a:lnTo>
                    <a:pt x="1614337" y="354889"/>
                  </a:lnTo>
                  <a:lnTo>
                    <a:pt x="1604489" y="343441"/>
                  </a:lnTo>
                  <a:lnTo>
                    <a:pt x="1593688" y="332311"/>
                  </a:lnTo>
                  <a:lnTo>
                    <a:pt x="1582570" y="320863"/>
                  </a:lnTo>
                  <a:lnTo>
                    <a:pt x="1571134" y="310051"/>
                  </a:lnTo>
                  <a:lnTo>
                    <a:pt x="1559381" y="299239"/>
                  </a:lnTo>
                  <a:lnTo>
                    <a:pt x="1548263" y="289381"/>
                  </a:lnTo>
                  <a:lnTo>
                    <a:pt x="1536827" y="279523"/>
                  </a:lnTo>
                  <a:lnTo>
                    <a:pt x="1525709" y="270619"/>
                  </a:lnTo>
                  <a:lnTo>
                    <a:pt x="1514590" y="262351"/>
                  </a:lnTo>
                  <a:lnTo>
                    <a:pt x="1503472" y="254083"/>
                  </a:lnTo>
                  <a:lnTo>
                    <a:pt x="1492672" y="246451"/>
                  </a:lnTo>
                  <a:lnTo>
                    <a:pt x="1481871" y="239137"/>
                  </a:lnTo>
                  <a:lnTo>
                    <a:pt x="1471388" y="232777"/>
                  </a:lnTo>
                  <a:lnTo>
                    <a:pt x="1460905" y="226417"/>
                  </a:lnTo>
                  <a:lnTo>
                    <a:pt x="1450740" y="220693"/>
                  </a:lnTo>
                  <a:lnTo>
                    <a:pt x="1440575" y="215287"/>
                  </a:lnTo>
                  <a:lnTo>
                    <a:pt x="1430410" y="210199"/>
                  </a:lnTo>
                  <a:lnTo>
                    <a:pt x="1420562" y="205747"/>
                  </a:lnTo>
                  <a:lnTo>
                    <a:pt x="1411350" y="201613"/>
                  </a:lnTo>
                  <a:lnTo>
                    <a:pt x="1401820" y="197479"/>
                  </a:lnTo>
                  <a:lnTo>
                    <a:pt x="1392925" y="193981"/>
                  </a:lnTo>
                  <a:lnTo>
                    <a:pt x="1375136" y="187620"/>
                  </a:lnTo>
                  <a:lnTo>
                    <a:pt x="1358300" y="182850"/>
                  </a:lnTo>
                  <a:lnTo>
                    <a:pt x="1342417" y="178716"/>
                  </a:lnTo>
                  <a:lnTo>
                    <a:pt x="1327805" y="175536"/>
                  </a:lnTo>
                  <a:lnTo>
                    <a:pt x="1314145" y="173310"/>
                  </a:lnTo>
                  <a:lnTo>
                    <a:pt x="1301756" y="171720"/>
                  </a:lnTo>
                  <a:lnTo>
                    <a:pt x="1290638" y="171084"/>
                  </a:lnTo>
                  <a:lnTo>
                    <a:pt x="1330346" y="138966"/>
                  </a:lnTo>
                  <a:lnTo>
                    <a:pt x="1370689" y="105894"/>
                  </a:lnTo>
                  <a:lnTo>
                    <a:pt x="1405950" y="76638"/>
                  </a:lnTo>
                  <a:lnTo>
                    <a:pt x="1419609" y="64554"/>
                  </a:lnTo>
                  <a:lnTo>
                    <a:pt x="1429774" y="55650"/>
                  </a:lnTo>
                  <a:lnTo>
                    <a:pt x="1435810" y="49926"/>
                  </a:lnTo>
                  <a:lnTo>
                    <a:pt x="1442163" y="44520"/>
                  </a:lnTo>
                  <a:lnTo>
                    <a:pt x="1448834" y="39432"/>
                  </a:lnTo>
                  <a:lnTo>
                    <a:pt x="1455505" y="34026"/>
                  </a:lnTo>
                  <a:lnTo>
                    <a:pt x="1463129" y="29256"/>
                  </a:lnTo>
                  <a:lnTo>
                    <a:pt x="1470753" y="24486"/>
                  </a:lnTo>
                  <a:lnTo>
                    <a:pt x="1479012" y="20352"/>
                  </a:lnTo>
                  <a:lnTo>
                    <a:pt x="1487271" y="16218"/>
                  </a:lnTo>
                  <a:lnTo>
                    <a:pt x="1495848" y="13038"/>
                  </a:lnTo>
                  <a:lnTo>
                    <a:pt x="1505378" y="9540"/>
                  </a:lnTo>
                  <a:lnTo>
                    <a:pt x="1514590" y="6996"/>
                  </a:lnTo>
                  <a:lnTo>
                    <a:pt x="1524438" y="4770"/>
                  </a:lnTo>
                  <a:lnTo>
                    <a:pt x="1534285" y="2544"/>
                  </a:lnTo>
                  <a:lnTo>
                    <a:pt x="1544768" y="1272"/>
                  </a:lnTo>
                  <a:lnTo>
                    <a:pt x="155556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a:defRPr/>
              </a:pPr>
              <a:endParaRPr lang="zh-CN" altLang="en-US" sz="1200">
                <a:solidFill>
                  <a:srgbClr val="FAFAFA"/>
                </a:solidFill>
              </a:endParaRPr>
            </a:p>
          </p:txBody>
        </p:sp>
        <p:pic>
          <p:nvPicPr>
            <p:cNvPr id="14" name="图片 13"/>
            <p:cNvPicPr>
              <a:picLocks noChangeAspect="1"/>
            </p:cNvPicPr>
            <p:nvPr/>
          </p:nvPicPr>
          <p:blipFill>
            <a:blip r:embed="rId11" cstate="print">
              <a:duotone>
                <a:schemeClr val="accent4">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83887" y="1323033"/>
              <a:ext cx="2930276" cy="2930276"/>
            </a:xfrm>
            <a:prstGeom prst="rect">
              <a:avLst/>
            </a:prstGeom>
            <a:noFill/>
            <a:ln>
              <a:noFill/>
            </a:ln>
          </p:spPr>
        </p:pic>
      </p:grpSp>
      <p:sp>
        <p:nvSpPr>
          <p:cNvPr id="15" name="矩形 14"/>
          <p:cNvSpPr/>
          <p:nvPr/>
        </p:nvSpPr>
        <p:spPr>
          <a:xfrm>
            <a:off x="5926841" y="1674262"/>
            <a:ext cx="3976814" cy="1198880"/>
          </a:xfrm>
          <a:prstGeom prst="rect">
            <a:avLst/>
          </a:prstGeom>
        </p:spPr>
        <p:txBody>
          <a:bodyPr wrap="square">
            <a:spAutoFit/>
          </a:bodyPr>
          <a:lstStyle/>
          <a:p>
            <a:pPr marL="285750" indent="-285750">
              <a:buFont typeface="Arial" panose="020B0604020202020204" pitchFamily="34" charset="0"/>
              <a:buChar char="•"/>
            </a:pPr>
            <a:r>
              <a:rPr lang="en-US" dirty="0">
                <a:blipFill>
                  <a:blip r:embed="rId13"/>
                  <a:tile tx="-1270000" ty="-1270000" sx="100000" sy="100000" flip="none" algn="tl"/>
                </a:blipFill>
                <a:effectLst/>
                <a:latin typeface="思源黑体 CN Light" panose="020B0300000000000000" pitchFamily="34" charset="-122"/>
                <a:ea typeface="思源黑体 CN Light" panose="020B0300000000000000" pitchFamily="34" charset="-122"/>
                <a:sym typeface="+mn-ea"/>
              </a:rPr>
              <a:t>An increasing mumber of students and faculty are talking action.</a:t>
            </a:r>
            <a:endParaRPr lang="en-US" b="0" i="0" dirty="0">
              <a:blipFill>
                <a:blip r:embed="rId13"/>
                <a:tile tx="-1270000" ty="-1270000" sx="100000" sy="100000" flip="none" algn="tl"/>
              </a:blipFill>
              <a:effectLst/>
              <a:latin typeface="思源黑体 CN Light" panose="020B0300000000000000" pitchFamily="34" charset="-122"/>
              <a:ea typeface="思源黑体 CN Light" panose="020B0300000000000000" pitchFamily="34" charset="-122"/>
            </a:endParaRPr>
          </a:p>
          <a:p>
            <a:pPr marL="285750" indent="-285750">
              <a:buFont typeface="Arial" panose="020B0604020202020204" pitchFamily="34" charset="0"/>
              <a:buChar char="•"/>
            </a:pPr>
            <a:endParaRPr lang="zh-CN" altLang="en-US" dirty="0">
              <a:blipFill>
                <a:blip r:embed="rId13"/>
                <a:tile tx="-1270000" ty="-1270000" sx="100000" sy="100000" flip="none" algn="tl"/>
              </a:blipFill>
              <a:latin typeface="思源黑体 CN Light" panose="020B0300000000000000" pitchFamily="34" charset="-122"/>
              <a:ea typeface="思源黑体 CN Light" panose="020B0300000000000000" pitchFamily="34" charset="-122"/>
            </a:endParaRPr>
          </a:p>
        </p:txBody>
      </p:sp>
      <p:sp>
        <p:nvSpPr>
          <p:cNvPr id="16" name="矩形 15"/>
          <p:cNvSpPr/>
          <p:nvPr/>
        </p:nvSpPr>
        <p:spPr>
          <a:xfrm>
            <a:off x="5925571" y="3955817"/>
            <a:ext cx="3976814" cy="922020"/>
          </a:xfrm>
          <a:prstGeom prst="rect">
            <a:avLst/>
          </a:prstGeom>
        </p:spPr>
        <p:txBody>
          <a:bodyPr wrap="square">
            <a:spAutoFit/>
          </a:bodyPr>
          <a:lstStyle/>
          <a:p>
            <a:pPr marL="285750" indent="-285750">
              <a:buFont typeface="Arial" panose="020B0604020202020204" pitchFamily="34" charset="0"/>
              <a:buChar char="•"/>
            </a:pPr>
            <a:r>
              <a:rPr lang="en-US" dirty="0">
                <a:blipFill>
                  <a:blip r:embed="rId13"/>
                  <a:tile tx="-1270000" ty="-1270000" sx="100000" sy="100000" flip="none" algn="tl"/>
                </a:blipFill>
                <a:latin typeface="思源黑体 CN Light" panose="020B0300000000000000" pitchFamily="34" charset="-122"/>
                <a:ea typeface="思源黑体 CN Light" panose="020B0300000000000000" pitchFamily="34" charset="-122"/>
                <a:sym typeface="+mn-ea"/>
              </a:rPr>
              <a:t>Persuasion by teachers and parents is important to reduce cheating.</a:t>
            </a:r>
            <a:endParaRPr lang="zh-CN" altLang="en-US" dirty="0">
              <a:blipFill>
                <a:blip r:embed="rId13"/>
                <a:tile tx="-1270000" ty="-1270000" sx="100000" sy="100000" flip="none" algn="tl"/>
              </a:blip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992593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7" name="椭圆 31"/>
          <p:cNvSpPr/>
          <p:nvPr/>
        </p:nvSpPr>
        <p:spPr>
          <a:xfrm>
            <a:off x="1496695" y="2138045"/>
            <a:ext cx="2423795" cy="98933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31"/>
          <p:cNvSpPr/>
          <p:nvPr/>
        </p:nvSpPr>
        <p:spPr>
          <a:xfrm>
            <a:off x="4926965" y="2137410"/>
            <a:ext cx="2353945" cy="9899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矩形 9"/>
          <p:cNvSpPr/>
          <p:nvPr/>
        </p:nvSpPr>
        <p:spPr>
          <a:xfrm>
            <a:off x="1814195" y="2310130"/>
            <a:ext cx="1867535" cy="645160"/>
          </a:xfrm>
          <a:prstGeom prst="rect">
            <a:avLst/>
          </a:prstGeom>
        </p:spPr>
        <p:txBody>
          <a:bodyPr wrap="square">
            <a:spAutoFit/>
          </a:bodyPr>
          <a:lstStyle/>
          <a:p>
            <a:r>
              <a:rPr lang="en-US" altLang="zh-CN" dirty="0">
                <a:blipFill>
                  <a:blip r:embed="rId3"/>
                  <a:tile tx="-1270000" ty="-1270000" sx="100000" sy="100000" flip="none" algn="tl"/>
                </a:blipFill>
                <a:latin typeface="思源黑体 CN Light" panose="020B0300000000000000" pitchFamily="34" charset="-122"/>
                <a:ea typeface="思源黑体 CN Light" panose="020B0300000000000000" pitchFamily="34" charset="-122"/>
              </a:rPr>
              <a:t>bleak adj.</a:t>
            </a:r>
          </a:p>
          <a:p>
            <a:r>
              <a:rPr lang="zh-CN" altLang="en-US" dirty="0">
                <a:blipFill>
                  <a:blip r:embed="rId3"/>
                  <a:tile tx="-1270000" ty="-1270000" sx="100000" sy="100000" flip="none" algn="tl"/>
                </a:blipFill>
                <a:latin typeface="思源黑体 CN Light" panose="020B0300000000000000" pitchFamily="34" charset="-122"/>
                <a:ea typeface="思源黑体 CN Light" panose="020B0300000000000000" pitchFamily="34" charset="-122"/>
              </a:rPr>
              <a:t>凄凉的；暗淡的</a:t>
            </a:r>
          </a:p>
        </p:txBody>
      </p:sp>
      <p:sp>
        <p:nvSpPr>
          <p:cNvPr id="11" name="矩形 10"/>
          <p:cNvSpPr/>
          <p:nvPr/>
        </p:nvSpPr>
        <p:spPr>
          <a:xfrm>
            <a:off x="5209552" y="2448159"/>
            <a:ext cx="1788503" cy="368300"/>
          </a:xfrm>
          <a:prstGeom prst="rect">
            <a:avLst/>
          </a:prstGeom>
        </p:spPr>
        <p:txBody>
          <a:bodyPr wrap="square">
            <a:spAutoFit/>
          </a:bodyPr>
          <a:lstStyle/>
          <a:p>
            <a:r>
              <a:rPr lang="en-US" altLang="zh-CN"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campus n. </a:t>
            </a:r>
            <a:r>
              <a:rPr lang="zh-CN" altLang="en-US"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校园</a:t>
            </a:r>
          </a:p>
        </p:txBody>
      </p:sp>
      <p:pic>
        <p:nvPicPr>
          <p:cNvPr id="6" name="图片 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567690" y="473710"/>
            <a:ext cx="2541905" cy="761365"/>
          </a:xfrm>
          <a:prstGeom prst="rect">
            <a:avLst/>
          </a:prstGeom>
        </p:spPr>
      </p:pic>
      <p:sp>
        <p:nvSpPr>
          <p:cNvPr id="2" name="矩形 1"/>
          <p:cNvSpPr/>
          <p:nvPr/>
        </p:nvSpPr>
        <p:spPr>
          <a:xfrm>
            <a:off x="1106170" y="655320"/>
            <a:ext cx="1864995" cy="398780"/>
          </a:xfrm>
          <a:prstGeom prst="rect">
            <a:avLst/>
          </a:prstGeom>
          <a:noFill/>
        </p:spPr>
        <p:txBody>
          <a:bodyPr wrap="square" rtlCol="0">
            <a:spAutoFit/>
          </a:bodyPr>
          <a:lstStyle/>
          <a:p>
            <a:pPr algn="dist"/>
            <a:r>
              <a:rPr lang="en-US" altLang="zh-CN" sz="2000" dirty="0">
                <a:blipFill dpi="0" rotWithShape="1">
                  <a:blip r:embed="rId6"/>
                  <a:srcRect/>
                  <a:tile tx="0" ty="-635000" sx="100000" sy="100000" flip="none" algn="tl"/>
                </a:blipFill>
                <a:latin typeface="BlinkStones" panose="02000500000000000000" pitchFamily="2" charset="0"/>
                <a:ea typeface="思源黑体 CN Light" panose="020B0300000000000000" pitchFamily="34" charset="-122"/>
              </a:rPr>
              <a:t>Words</a:t>
            </a:r>
          </a:p>
        </p:txBody>
      </p:sp>
      <p:sp>
        <p:nvSpPr>
          <p:cNvPr id="3" name="椭圆 31"/>
          <p:cNvSpPr/>
          <p:nvPr/>
        </p:nvSpPr>
        <p:spPr>
          <a:xfrm>
            <a:off x="8217535" y="2137410"/>
            <a:ext cx="2423795" cy="98933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1"/>
          <p:cNvSpPr/>
          <p:nvPr/>
        </p:nvSpPr>
        <p:spPr>
          <a:xfrm>
            <a:off x="1536065" y="3518535"/>
            <a:ext cx="2423795" cy="98933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31"/>
          <p:cNvSpPr/>
          <p:nvPr/>
        </p:nvSpPr>
        <p:spPr>
          <a:xfrm>
            <a:off x="4926965" y="3517900"/>
            <a:ext cx="2353945" cy="9899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6" name="矩形 15"/>
          <p:cNvSpPr/>
          <p:nvPr/>
        </p:nvSpPr>
        <p:spPr>
          <a:xfrm>
            <a:off x="8569972" y="2309729"/>
            <a:ext cx="1788503" cy="645160"/>
          </a:xfrm>
          <a:prstGeom prst="rect">
            <a:avLst/>
          </a:prstGeom>
        </p:spPr>
        <p:txBody>
          <a:bodyPr wrap="square">
            <a:spAutoFit/>
          </a:bodyPr>
          <a:lstStyle/>
          <a:p>
            <a:r>
              <a:rPr lang="en-US" altLang="zh-CN"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response n. </a:t>
            </a:r>
          </a:p>
          <a:p>
            <a:r>
              <a:rPr lang="zh-CN" altLang="en-US"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反应；回答</a:t>
            </a:r>
          </a:p>
        </p:txBody>
      </p:sp>
      <p:sp>
        <p:nvSpPr>
          <p:cNvPr id="17" name="矩形 16"/>
          <p:cNvSpPr/>
          <p:nvPr/>
        </p:nvSpPr>
        <p:spPr>
          <a:xfrm>
            <a:off x="5389257" y="3690219"/>
            <a:ext cx="1788503" cy="645160"/>
          </a:xfrm>
          <a:prstGeom prst="rect">
            <a:avLst/>
          </a:prstGeom>
        </p:spPr>
        <p:txBody>
          <a:bodyPr wrap="square">
            <a:spAutoFit/>
          </a:bodyPr>
          <a:lstStyle/>
          <a:p>
            <a:r>
              <a:rPr lang="en-US" altLang="zh-CN"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scandal n. </a:t>
            </a:r>
          </a:p>
          <a:p>
            <a:r>
              <a:rPr lang="zh-CN" altLang="en-US"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丑行；丑闻</a:t>
            </a:r>
          </a:p>
        </p:txBody>
      </p:sp>
      <p:sp>
        <p:nvSpPr>
          <p:cNvPr id="19" name="矩形 18"/>
          <p:cNvSpPr/>
          <p:nvPr/>
        </p:nvSpPr>
        <p:spPr>
          <a:xfrm>
            <a:off x="1584325" y="3829050"/>
            <a:ext cx="2375535" cy="368300"/>
          </a:xfrm>
          <a:prstGeom prst="rect">
            <a:avLst/>
          </a:prstGeom>
        </p:spPr>
        <p:txBody>
          <a:bodyPr wrap="square">
            <a:spAutoFit/>
          </a:bodyPr>
          <a:lstStyle/>
          <a:p>
            <a:r>
              <a:rPr lang="en-US" altLang="zh-CN"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convince vt. </a:t>
            </a:r>
            <a:r>
              <a:rPr lang="zh-CN" altLang="en-US"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使确信</a:t>
            </a:r>
          </a:p>
        </p:txBody>
      </p:sp>
    </p:spTree>
    <p:extLst>
      <p:ext uri="{BB962C8B-B14F-4D97-AF65-F5344CB8AC3E}">
        <p14:creationId xmlns:p14="http://schemas.microsoft.com/office/powerpoint/2010/main" val="3899979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2)">
                                      <p:cBhvr>
                                        <p:cTn id="7" dur="2000"/>
                                        <p:tgtEl>
                                          <p:spTgt spid="7"/>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2)">
                                      <p:cBhvr>
                                        <p:cTn id="10" dur="2000"/>
                                        <p:tgtEl>
                                          <p:spTgt spid="8"/>
                                        </p:tgtEl>
                                      </p:cBhvr>
                                    </p:animEffect>
                                  </p:childTnLst>
                                </p:cTn>
                              </p:par>
                            </p:childTnLst>
                          </p:cTn>
                        </p:par>
                        <p:par>
                          <p:cTn id="11" fill="hold">
                            <p:stCondLst>
                              <p:cond delay="2000"/>
                            </p:stCondLst>
                            <p:childTnLst>
                              <p:par>
                                <p:cTn id="12" presetID="21" presetClass="entr" presetSubtype="2"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2)">
                                      <p:cBhvr>
                                        <p:cTn id="14" dur="2000"/>
                                        <p:tgtEl>
                                          <p:spTgt spid="3"/>
                                        </p:tgtEl>
                                      </p:cBhvr>
                                    </p:animEffect>
                                  </p:childTnLst>
                                </p:cTn>
                              </p:par>
                            </p:childTnLst>
                          </p:cTn>
                        </p:par>
                        <p:par>
                          <p:cTn id="15" fill="hold">
                            <p:stCondLst>
                              <p:cond delay="4000"/>
                            </p:stCondLst>
                            <p:childTnLst>
                              <p:par>
                                <p:cTn id="16" presetID="21" presetClass="entr" presetSubtype="2"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2)">
                                      <p:cBhvr>
                                        <p:cTn id="18" dur="2000"/>
                                        <p:tgtEl>
                                          <p:spTgt spid="4"/>
                                        </p:tgtEl>
                                      </p:cBhvr>
                                    </p:animEffect>
                                  </p:childTnLst>
                                </p:cTn>
                              </p:par>
                              <p:par>
                                <p:cTn id="19" presetID="21"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heel(2)">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3" grpId="0" bldLvl="0" animBg="1"/>
      <p:bldP spid="4" grpId="0" bldLvl="0" animBg="1"/>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7" name="任意多边形 5"/>
          <p:cNvSpPr/>
          <p:nvPr/>
        </p:nvSpPr>
        <p:spPr>
          <a:xfrm>
            <a:off x="2369739" y="1961981"/>
            <a:ext cx="7750629" cy="901881"/>
          </a:xfrm>
          <a:custGeom>
            <a:avLst/>
            <a:gdLst>
              <a:gd name="connsiteX0" fmla="*/ 0 w 7750629"/>
              <a:gd name="connsiteY0" fmla="*/ 174172 h 901881"/>
              <a:gd name="connsiteX1" fmla="*/ 2627086 w 7750629"/>
              <a:gd name="connsiteY1" fmla="*/ 899886 h 901881"/>
              <a:gd name="connsiteX2" fmla="*/ 5341257 w 7750629"/>
              <a:gd name="connsiteY2" fmla="*/ 377372 h 901881"/>
              <a:gd name="connsiteX3" fmla="*/ 7750629 w 7750629"/>
              <a:gd name="connsiteY3" fmla="*/ 0 h 901881"/>
            </a:gdLst>
            <a:ahLst/>
            <a:cxnLst>
              <a:cxn ang="0">
                <a:pos x="connsiteX0" y="connsiteY0"/>
              </a:cxn>
              <a:cxn ang="0">
                <a:pos x="connsiteX1" y="connsiteY1"/>
              </a:cxn>
              <a:cxn ang="0">
                <a:pos x="connsiteX2" y="connsiteY2"/>
              </a:cxn>
              <a:cxn ang="0">
                <a:pos x="connsiteX3" y="connsiteY3"/>
              </a:cxn>
            </a:cxnLst>
            <a:rect l="l" t="t" r="r" b="b"/>
            <a:pathLst>
              <a:path w="7750629" h="901881">
                <a:moveTo>
                  <a:pt x="0" y="174172"/>
                </a:moveTo>
                <a:cubicBezTo>
                  <a:pt x="868438" y="520095"/>
                  <a:pt x="1736877" y="866019"/>
                  <a:pt x="2627086" y="899886"/>
                </a:cubicBezTo>
                <a:cubicBezTo>
                  <a:pt x="3517295" y="933753"/>
                  <a:pt x="4487333" y="527353"/>
                  <a:pt x="5341257" y="377372"/>
                </a:cubicBezTo>
                <a:cubicBezTo>
                  <a:pt x="6195181" y="227391"/>
                  <a:pt x="7049105" y="152400"/>
                  <a:pt x="7750629" y="0"/>
                </a:cubicBezTo>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8" name="组合 7"/>
          <p:cNvGrpSpPr/>
          <p:nvPr/>
        </p:nvGrpSpPr>
        <p:grpSpPr>
          <a:xfrm>
            <a:off x="1545296" y="2124152"/>
            <a:ext cx="1295400" cy="1341438"/>
            <a:chOff x="1392127" y="2444785"/>
            <a:chExt cx="1295400" cy="1341438"/>
          </a:xfrm>
        </p:grpSpPr>
        <p:sp>
          <p:nvSpPr>
            <p:cNvPr id="9" name="Freeform 5"/>
            <p:cNvSpPr>
              <a:spLocks noEditPoints="1"/>
            </p:cNvSpPr>
            <p:nvPr/>
          </p:nvSpPr>
          <p:spPr bwMode="auto">
            <a:xfrm rot="169628">
              <a:off x="1392127" y="2444785"/>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矩形 9"/>
            <p:cNvSpPr/>
            <p:nvPr/>
          </p:nvSpPr>
          <p:spPr>
            <a:xfrm>
              <a:off x="1496996" y="2844843"/>
              <a:ext cx="1085662" cy="646331"/>
            </a:xfrm>
            <a:prstGeom prst="rect">
              <a:avLst/>
            </a:prstGeom>
          </p:spPr>
          <p:txBody>
            <a:bodyPr wrap="square">
              <a:spAutoFit/>
              <a:scene3d>
                <a:camera prst="orthographicFront"/>
                <a:lightRig rig="threePt" dir="t"/>
              </a:scene3d>
              <a:sp3d contourW="12700"/>
            </a:bodyPr>
            <a:lstStyle/>
            <a:p>
              <a:pPr algn="ctr"/>
              <a:r>
                <a:rPr lang="en-US" altLang="zh-CN" sz="3600" b="1" dirty="0">
                  <a:solidFill>
                    <a:schemeClr val="bg1"/>
                  </a:solidFill>
                  <a:latin typeface="思源黑体 CN Light" panose="020B0300000000000000" pitchFamily="34" charset="-122"/>
                  <a:ea typeface="思源黑体 CN Light" panose="020B0300000000000000" pitchFamily="34" charset="-122"/>
                  <a:cs typeface="+mn-ea"/>
                  <a:sym typeface="+mn-lt"/>
                </a:rPr>
                <a:t>01</a:t>
              </a:r>
              <a:endParaRPr lang="zh-CN" altLang="en-US" sz="3600" b="1"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grpSp>
        <p:nvGrpSpPr>
          <p:cNvPr id="11" name="组合 10"/>
          <p:cNvGrpSpPr/>
          <p:nvPr/>
        </p:nvGrpSpPr>
        <p:grpSpPr>
          <a:xfrm>
            <a:off x="5513135" y="2653916"/>
            <a:ext cx="1295400" cy="1341438"/>
            <a:chOff x="3969316" y="3146634"/>
            <a:chExt cx="1295400" cy="1341438"/>
          </a:xfrm>
        </p:grpSpPr>
        <p:sp>
          <p:nvSpPr>
            <p:cNvPr id="12" name="Freeform 5"/>
            <p:cNvSpPr>
              <a:spLocks noEditPoints="1"/>
            </p:cNvSpPr>
            <p:nvPr/>
          </p:nvSpPr>
          <p:spPr bwMode="auto">
            <a:xfrm rot="169628">
              <a:off x="3969316" y="3146634"/>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矩形 12"/>
            <p:cNvSpPr/>
            <p:nvPr/>
          </p:nvSpPr>
          <p:spPr>
            <a:xfrm>
              <a:off x="4074185" y="3559350"/>
              <a:ext cx="1085662" cy="400110"/>
            </a:xfrm>
            <a:prstGeom prst="rect">
              <a:avLst/>
            </a:prstGeom>
          </p:spPr>
          <p:txBody>
            <a:bodyPr wrap="square">
              <a:spAutoFit/>
              <a:scene3d>
                <a:camera prst="orthographicFront"/>
                <a:lightRig rig="threePt" dir="t"/>
              </a:scene3d>
              <a:sp3d contourW="12700"/>
            </a:bodyPr>
            <a:lstStyle/>
            <a:p>
              <a:pPr algn="ctr"/>
              <a:r>
                <a:rPr lang="en-US" altLang="zh-CN" sz="3600" b="1" dirty="0">
                  <a:solidFill>
                    <a:schemeClr val="bg1"/>
                  </a:solidFill>
                  <a:latin typeface="思源黑体 CN Light" panose="020B0300000000000000" pitchFamily="34" charset="-122"/>
                  <a:ea typeface="思源黑体 CN Light" panose="020B0300000000000000" pitchFamily="34" charset="-122"/>
                  <a:cs typeface="+mn-ea"/>
                  <a:sym typeface="+mn-lt"/>
                </a:rPr>
                <a:t>02</a:t>
              </a:r>
              <a:endParaRPr lang="zh-CN" altLang="en-US" sz="3600" b="1"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grpSp>
        <p:nvGrpSpPr>
          <p:cNvPr id="17" name="组合 16"/>
          <p:cNvGrpSpPr/>
          <p:nvPr/>
        </p:nvGrpSpPr>
        <p:grpSpPr>
          <a:xfrm>
            <a:off x="9219859" y="1957238"/>
            <a:ext cx="1295400" cy="1341438"/>
            <a:chOff x="9066690" y="2277871"/>
            <a:chExt cx="1295400" cy="1341438"/>
          </a:xfrm>
        </p:grpSpPr>
        <p:sp>
          <p:nvSpPr>
            <p:cNvPr id="18" name="Freeform 5"/>
            <p:cNvSpPr>
              <a:spLocks noEditPoints="1"/>
            </p:cNvSpPr>
            <p:nvPr/>
          </p:nvSpPr>
          <p:spPr bwMode="auto">
            <a:xfrm rot="169628">
              <a:off x="9066690" y="2277871"/>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bg1"/>
            </a:solidFill>
            <a:ln>
              <a:noFill/>
            </a:ln>
          </p:spPr>
          <p:txBody>
            <a:bodyPr vert="horz" wrap="square" lIns="91440" tIns="45720" rIns="91440" bIns="45720" numCol="1" anchor="t" anchorCtr="0" compatLnSpc="1"/>
            <a:lstStyle/>
            <a:p>
              <a:endParaRPr lang="zh-CN" altLang="en-US" dirty="0">
                <a:cs typeface="+mn-ea"/>
                <a:sym typeface="+mn-lt"/>
              </a:endParaRPr>
            </a:p>
          </p:txBody>
        </p:sp>
        <p:sp>
          <p:nvSpPr>
            <p:cNvPr id="19" name="矩形 18"/>
            <p:cNvSpPr/>
            <p:nvPr/>
          </p:nvSpPr>
          <p:spPr>
            <a:xfrm>
              <a:off x="9171559" y="2733554"/>
              <a:ext cx="1085662" cy="645160"/>
            </a:xfrm>
            <a:prstGeom prst="rect">
              <a:avLst/>
            </a:prstGeom>
          </p:spPr>
          <p:txBody>
            <a:bodyPr wrap="square">
              <a:spAutoFit/>
              <a:scene3d>
                <a:camera prst="orthographicFront"/>
                <a:lightRig rig="threePt" dir="t"/>
              </a:scene3d>
              <a:sp3d contourW="12700"/>
            </a:bodyPr>
            <a:lstStyle/>
            <a:p>
              <a:pPr algn="ctr"/>
              <a:r>
                <a:rPr lang="en-US" altLang="zh-CN" sz="3600" b="1" dirty="0">
                  <a:solidFill>
                    <a:schemeClr val="bg1"/>
                  </a:solidFill>
                  <a:latin typeface="思源黑体 CN Light" panose="020B0300000000000000" pitchFamily="34" charset="-122"/>
                  <a:ea typeface="思源黑体 CN Light" panose="020B0300000000000000" pitchFamily="34" charset="-122"/>
                  <a:cs typeface="+mn-ea"/>
                  <a:sym typeface="+mn-lt"/>
                </a:rPr>
                <a:t>0</a:t>
              </a:r>
              <a:r>
                <a:rPr lang="en-US" sz="3600" b="1" dirty="0">
                  <a:solidFill>
                    <a:schemeClr val="bg1"/>
                  </a:solidFill>
                  <a:latin typeface="思源黑体 CN Light" panose="020B0300000000000000" pitchFamily="34" charset="-122"/>
                  <a:ea typeface="思源黑体 CN Light" panose="020B0300000000000000" pitchFamily="34" charset="-122"/>
                  <a:cs typeface="+mn-ea"/>
                  <a:sym typeface="+mn-lt"/>
                </a:rPr>
                <a:t>3</a:t>
              </a:r>
            </a:p>
          </p:txBody>
        </p:sp>
      </p:grpSp>
      <p:sp>
        <p:nvSpPr>
          <p:cNvPr id="21" name="矩形 20"/>
          <p:cNvSpPr/>
          <p:nvPr/>
        </p:nvSpPr>
        <p:spPr>
          <a:xfrm>
            <a:off x="8211185" y="3466465"/>
            <a:ext cx="3162300" cy="2183765"/>
          </a:xfrm>
          <a:prstGeom prst="rect">
            <a:avLst/>
          </a:prstGeom>
        </p:spPr>
        <p:txBody>
          <a:bodyPr wrap="square">
            <a:spAutoFit/>
          </a:bodyPr>
          <a:lstStyle/>
          <a:p>
            <a:pPr algn="ctr"/>
            <a:r>
              <a:rPr lang="en-US" altLang="zh-CN"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lack of</a:t>
            </a:r>
          </a:p>
          <a:p>
            <a:pPr algn="ctr"/>
            <a:r>
              <a:rPr lang="zh-CN" altLang="en-US"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缺乏</a:t>
            </a:r>
            <a:r>
              <a:rPr lang="en-US" altLang="zh-CN"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a:t>
            </a:r>
          </a:p>
          <a:p>
            <a:pPr algn="ctr"/>
            <a:endParaRPr lang="en-US" altLang="zh-CN"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endParaRPr>
          </a:p>
          <a:p>
            <a:pPr algn="l"/>
            <a:r>
              <a:rPr lang="en-US" altLang="zh-CN"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eg.I am lack of sleep every day in Tsinghua.</a:t>
            </a:r>
            <a:endParaRPr lang="zh-CN" altLang="en-US"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endParaRPr>
          </a:p>
        </p:txBody>
      </p:sp>
      <p:sp>
        <p:nvSpPr>
          <p:cNvPr id="22" name="矩形 21"/>
          <p:cNvSpPr/>
          <p:nvPr/>
        </p:nvSpPr>
        <p:spPr>
          <a:xfrm>
            <a:off x="4567555" y="4144645"/>
            <a:ext cx="3355975" cy="2122805"/>
          </a:xfrm>
          <a:prstGeom prst="rect">
            <a:avLst/>
          </a:prstGeom>
        </p:spPr>
        <p:txBody>
          <a:bodyPr wrap="square">
            <a:spAutoFit/>
          </a:bodyPr>
          <a:lstStyle/>
          <a:p>
            <a:pPr algn="ctr"/>
            <a:r>
              <a:rPr lang="en-US"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be </a:t>
            </a:r>
            <a:r>
              <a:rPr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frustrated with</a:t>
            </a:r>
          </a:p>
          <a:p>
            <a:pPr algn="ctr"/>
            <a:r>
              <a:rPr lang="zh-CN"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对某人</a:t>
            </a:r>
            <a:r>
              <a:rPr lang="zh-CN" altLang="en-US"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a:t>
            </a:r>
            <a:r>
              <a:rPr lang="zh-CN"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某事感到失望</a:t>
            </a:r>
          </a:p>
          <a:p>
            <a:pPr algn="ctr"/>
            <a:endParaRPr lang="zh-CN"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endParaRPr>
          </a:p>
          <a:p>
            <a:pPr algn="ctr"/>
            <a:endParaRPr lang="zh-CN"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endParaRPr>
          </a:p>
          <a:p>
            <a:pPr algn="l"/>
            <a:r>
              <a:rPr lang="en-US" altLang="zh-CN"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eg.I frustrated with my boyfriend.</a:t>
            </a:r>
          </a:p>
        </p:txBody>
      </p:sp>
      <p:sp>
        <p:nvSpPr>
          <p:cNvPr id="23" name="矩形 22"/>
          <p:cNvSpPr/>
          <p:nvPr/>
        </p:nvSpPr>
        <p:spPr>
          <a:xfrm>
            <a:off x="676275" y="3585210"/>
            <a:ext cx="3412490" cy="2245360"/>
          </a:xfrm>
          <a:prstGeom prst="rect">
            <a:avLst/>
          </a:prstGeom>
        </p:spPr>
        <p:txBody>
          <a:bodyPr wrap="square">
            <a:spAutoFit/>
          </a:bodyPr>
          <a:lstStyle/>
          <a:p>
            <a:r>
              <a:rPr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be willing to do sth</a:t>
            </a:r>
          </a:p>
          <a:p>
            <a:pPr algn="ctr"/>
            <a:r>
              <a:rPr lang="zh-CN"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愿意</a:t>
            </a:r>
            <a:r>
              <a:rPr lang="en-US" altLang="zh-CN"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a:t>
            </a:r>
            <a:r>
              <a:rPr lang="zh-CN" altLang="en-US"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乐意</a:t>
            </a:r>
            <a:r>
              <a:rPr lang="zh-CN" sz="20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做某事</a:t>
            </a:r>
          </a:p>
          <a:p>
            <a:pPr algn="l"/>
            <a:endParaRPr lang="zh-CN"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endParaRPr>
          </a:p>
          <a:p>
            <a:pPr algn="l"/>
            <a:r>
              <a:rPr lang="en-US" altLang="zh-CN"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rPr>
              <a:t>eg.I am willing to help.</a:t>
            </a:r>
            <a:endParaRPr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endParaRPr>
          </a:p>
          <a:p>
            <a:endParaRPr sz="2400" b="0" i="0" dirty="0">
              <a:blipFill>
                <a:blip r:embed="rId3"/>
                <a:tile tx="-1270000" ty="-1270000" sx="100000" sy="100000" flip="none" algn="tl"/>
              </a:blipFill>
              <a:effectLst/>
              <a:latin typeface="思源黑体 CN Light" panose="020B0300000000000000" pitchFamily="34" charset="-122"/>
              <a:ea typeface="思源黑体 CN Light" panose="020B0300000000000000" pitchFamily="34" charset="-122"/>
            </a:endParaRPr>
          </a:p>
        </p:txBody>
      </p:sp>
      <p:pic>
        <p:nvPicPr>
          <p:cNvPr id="6" name="图片 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567690" y="473710"/>
            <a:ext cx="2541905" cy="761365"/>
          </a:xfrm>
          <a:prstGeom prst="rect">
            <a:avLst/>
          </a:prstGeom>
        </p:spPr>
      </p:pic>
      <p:sp>
        <p:nvSpPr>
          <p:cNvPr id="2" name="矩形 1"/>
          <p:cNvSpPr/>
          <p:nvPr/>
        </p:nvSpPr>
        <p:spPr>
          <a:xfrm>
            <a:off x="1106170" y="655320"/>
            <a:ext cx="1864995" cy="398780"/>
          </a:xfrm>
          <a:prstGeom prst="rect">
            <a:avLst/>
          </a:prstGeom>
          <a:noFill/>
        </p:spPr>
        <p:txBody>
          <a:bodyPr wrap="square" rtlCol="0">
            <a:spAutoFit/>
          </a:bodyPr>
          <a:lstStyle/>
          <a:p>
            <a:pPr algn="dist"/>
            <a:r>
              <a:rPr lang="en-US" altLang="zh-CN" sz="2000" dirty="0">
                <a:blipFill dpi="0" rotWithShape="1">
                  <a:blip r:embed="rId6"/>
                  <a:srcRect/>
                  <a:tile tx="0" ty="-635000" sx="100000" sy="100000" flip="none" algn="tl"/>
                </a:blipFill>
                <a:latin typeface="BlinkStones" panose="02000500000000000000" pitchFamily="2" charset="0"/>
                <a:ea typeface="思源黑体 CN Light" panose="020B0300000000000000" pitchFamily="34" charset="-122"/>
              </a:rPr>
              <a:t>Phrases</a:t>
            </a:r>
          </a:p>
        </p:txBody>
      </p:sp>
    </p:spTree>
    <p:extLst>
      <p:ext uri="{BB962C8B-B14F-4D97-AF65-F5344CB8AC3E}">
        <p14:creationId xmlns:p14="http://schemas.microsoft.com/office/powerpoint/2010/main" val="2487607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1"/>
          <p:cNvPicPr>
            <a:picLocks noChangeAspect="1"/>
          </p:cNvPicPr>
          <p:nvPr/>
        </p:nvPicPr>
        <p:blipFill rotWithShape="1">
          <a:blip r:embed="rId3">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7" name="MH_Other_1"/>
          <p:cNvSpPr>
            <a:spLocks noEditPoints="1"/>
          </p:cNvSpPr>
          <p:nvPr>
            <p:custDataLst>
              <p:tags r:id="rId1"/>
            </p:custDataLst>
          </p:nvPr>
        </p:nvSpPr>
        <p:spPr bwMode="auto">
          <a:xfrm>
            <a:off x="2696032" y="1922938"/>
            <a:ext cx="910767" cy="744297"/>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chemeClr val="accent1"/>
              </a:solidFill>
              <a:cs typeface="+mn-ea"/>
              <a:sym typeface="+mn-lt"/>
            </a:endParaRPr>
          </a:p>
        </p:txBody>
      </p:sp>
      <p:sp>
        <p:nvSpPr>
          <p:cNvPr id="10" name="矩形 9"/>
          <p:cNvSpPr/>
          <p:nvPr/>
        </p:nvSpPr>
        <p:spPr>
          <a:xfrm>
            <a:off x="3757111" y="1686083"/>
            <a:ext cx="6619619" cy="1568450"/>
          </a:xfrm>
          <a:prstGeom prst="rect">
            <a:avLst/>
          </a:prstGeom>
        </p:spPr>
        <p:txBody>
          <a:bodyPr wrap="square">
            <a:spAutoFit/>
          </a:bodyPr>
          <a:lstStyle/>
          <a:p>
            <a:r>
              <a:rPr lang="en-US" altLang="zh-CN" sz="2400" dirty="0">
                <a:blipFill>
                  <a:blip r:embed="rId4"/>
                  <a:tile tx="-1270000" ty="-1270000" sx="100000" sy="100000" flip="none" algn="tl"/>
                </a:blipFill>
                <a:latin typeface="思源黑体 CN Light" panose="020B0300000000000000" pitchFamily="34" charset="-122"/>
                <a:ea typeface="思源黑体 CN Light" panose="020B0300000000000000" pitchFamily="34" charset="-122"/>
              </a:rPr>
              <a:t>Students who are willing to work hard and be honest are becoming frustrated with the lack of response to high levels of cheating.</a:t>
            </a:r>
          </a:p>
        </p:txBody>
      </p:sp>
      <p:pic>
        <p:nvPicPr>
          <p:cNvPr id="6" name="图片 5"/>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567690" y="473710"/>
            <a:ext cx="2541905" cy="761365"/>
          </a:xfrm>
          <a:prstGeom prst="rect">
            <a:avLst/>
          </a:prstGeom>
        </p:spPr>
      </p:pic>
      <p:sp>
        <p:nvSpPr>
          <p:cNvPr id="2" name="矩形 1"/>
          <p:cNvSpPr/>
          <p:nvPr/>
        </p:nvSpPr>
        <p:spPr>
          <a:xfrm>
            <a:off x="1106170" y="655320"/>
            <a:ext cx="1864995" cy="398780"/>
          </a:xfrm>
          <a:prstGeom prst="rect">
            <a:avLst/>
          </a:prstGeom>
          <a:noFill/>
        </p:spPr>
        <p:txBody>
          <a:bodyPr wrap="square" rtlCol="0">
            <a:spAutoFit/>
          </a:bodyPr>
          <a:lstStyle/>
          <a:p>
            <a:pPr algn="dist"/>
            <a:r>
              <a:rPr lang="en-US" altLang="zh-CN" sz="2000" dirty="0">
                <a:blipFill dpi="0" rotWithShape="1">
                  <a:blip r:embed="rId7"/>
                  <a:srcRect/>
                  <a:tile tx="0" ty="-635000" sx="100000" sy="100000" flip="none" algn="tl"/>
                </a:blipFill>
                <a:latin typeface="BlinkStones" panose="02000500000000000000" pitchFamily="2" charset="0"/>
                <a:ea typeface="思源黑体 CN Light" panose="020B0300000000000000" pitchFamily="34" charset="-122"/>
              </a:rPr>
              <a:t>Grammar</a:t>
            </a:r>
          </a:p>
        </p:txBody>
      </p:sp>
      <p:cxnSp>
        <p:nvCxnSpPr>
          <p:cNvPr id="3" name="直接连接符 2"/>
          <p:cNvCxnSpPr/>
          <p:nvPr/>
        </p:nvCxnSpPr>
        <p:spPr>
          <a:xfrm flipV="1">
            <a:off x="3858895" y="2075815"/>
            <a:ext cx="6306185" cy="1079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3836670" y="2420620"/>
            <a:ext cx="1412240" cy="1079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5" name="弧形 4"/>
          <p:cNvSpPr/>
          <p:nvPr/>
        </p:nvSpPr>
        <p:spPr>
          <a:xfrm rot="17460000">
            <a:off x="2327910" y="2807970"/>
            <a:ext cx="3169285" cy="2328545"/>
          </a:xfrm>
          <a:prstGeom prst="arc">
            <a:avLst>
              <a:gd name="adj1" fmla="val 16200000"/>
              <a:gd name="adj2" fmla="val 20465821"/>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1875155" y="3595370"/>
            <a:ext cx="2266315" cy="398780"/>
          </a:xfrm>
          <a:prstGeom prst="rect">
            <a:avLst/>
          </a:prstGeom>
          <a:noFill/>
        </p:spPr>
        <p:txBody>
          <a:bodyPr wrap="none" rtlCol="0">
            <a:spAutoFit/>
          </a:bodyPr>
          <a:lstStyle/>
          <a:p>
            <a:r>
              <a:rPr lang="en-US" altLang="zh-CN" sz="2000" b="1">
                <a:solidFill>
                  <a:srgbClr val="FF0000"/>
                </a:solidFill>
              </a:rPr>
              <a:t>Relative Pronouns </a:t>
            </a:r>
          </a:p>
        </p:txBody>
      </p:sp>
      <p:cxnSp>
        <p:nvCxnSpPr>
          <p:cNvPr id="14" name="直接连接符 13"/>
          <p:cNvCxnSpPr/>
          <p:nvPr/>
        </p:nvCxnSpPr>
        <p:spPr>
          <a:xfrm>
            <a:off x="5368290" y="2430780"/>
            <a:ext cx="485140" cy="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2160000">
            <a:off x="3911600" y="2266950"/>
            <a:ext cx="3169285" cy="2323465"/>
          </a:xfrm>
          <a:prstGeom prst="arc">
            <a:avLst>
              <a:gd name="adj1" fmla="val 15200356"/>
              <a:gd name="adj2" fmla="val 20207215"/>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5853430" y="3773170"/>
            <a:ext cx="1602740" cy="398780"/>
          </a:xfrm>
          <a:prstGeom prst="rect">
            <a:avLst/>
          </a:prstGeom>
          <a:noFill/>
        </p:spPr>
        <p:txBody>
          <a:bodyPr wrap="none" rtlCol="0">
            <a:spAutoFit/>
          </a:bodyPr>
          <a:lstStyle/>
          <a:p>
            <a:r>
              <a:rPr lang="en-US" altLang="zh-CN" sz="2000" b="1">
                <a:solidFill>
                  <a:srgbClr val="FF0000"/>
                </a:solidFill>
              </a:rPr>
              <a:t>Linking verb</a:t>
            </a:r>
          </a:p>
        </p:txBody>
      </p:sp>
      <p:cxnSp>
        <p:nvCxnSpPr>
          <p:cNvPr id="17" name="直接连接符 16"/>
          <p:cNvCxnSpPr/>
          <p:nvPr/>
        </p:nvCxnSpPr>
        <p:spPr>
          <a:xfrm>
            <a:off x="6036310" y="2420620"/>
            <a:ext cx="4192905" cy="1079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836670" y="2797810"/>
            <a:ext cx="5250180" cy="1079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826510" y="3175000"/>
            <a:ext cx="1454785" cy="1079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 name="弧形 19"/>
          <p:cNvSpPr/>
          <p:nvPr/>
        </p:nvSpPr>
        <p:spPr>
          <a:xfrm rot="2160000">
            <a:off x="2712720" y="3129915"/>
            <a:ext cx="3169285" cy="2323465"/>
          </a:xfrm>
          <a:prstGeom prst="arc">
            <a:avLst>
              <a:gd name="adj1" fmla="val 15200356"/>
              <a:gd name="adj2" fmla="val 20207215"/>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4988560" y="4600575"/>
            <a:ext cx="1454150" cy="398780"/>
          </a:xfrm>
          <a:prstGeom prst="rect">
            <a:avLst/>
          </a:prstGeom>
          <a:noFill/>
        </p:spPr>
        <p:txBody>
          <a:bodyPr wrap="none" rtlCol="0">
            <a:spAutoFit/>
          </a:bodyPr>
          <a:lstStyle/>
          <a:p>
            <a:r>
              <a:rPr lang="en-US" altLang="zh-CN" sz="2000" b="1">
                <a:solidFill>
                  <a:srgbClr val="FF0000"/>
                </a:solidFill>
              </a:rPr>
              <a:t>Predicative</a:t>
            </a:r>
          </a:p>
        </p:txBody>
      </p:sp>
    </p:spTree>
    <p:extLst>
      <p:ext uri="{BB962C8B-B14F-4D97-AF65-F5344CB8AC3E}">
        <p14:creationId xmlns:p14="http://schemas.microsoft.com/office/powerpoint/2010/main" val="769876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图片 6"/>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t="700" b="1"/>
          <a:stretch>
            <a:fillRect/>
          </a:stretch>
        </p:blipFill>
        <p:spPr>
          <a:xfrm rot="16200000">
            <a:off x="2655294" y="-2720829"/>
            <a:ext cx="6881412" cy="12192000"/>
          </a:xfrm>
          <a:prstGeom prst="rect">
            <a:avLst/>
          </a:prstGeom>
        </p:spPr>
      </p:pic>
      <p:sp>
        <p:nvSpPr>
          <p:cNvPr id="13" name="PA-矩形 12"/>
          <p:cNvSpPr/>
          <p:nvPr>
            <p:custDataLst>
              <p:tags r:id="rId2"/>
            </p:custDataLst>
          </p:nvPr>
        </p:nvSpPr>
        <p:spPr>
          <a:xfrm>
            <a:off x="2041841" y="2074216"/>
            <a:ext cx="8108315" cy="2308324"/>
          </a:xfrm>
          <a:prstGeom prst="rect">
            <a:avLst/>
          </a:prstGeom>
        </p:spPr>
        <p:txBody>
          <a:bodyPr wrap="square">
            <a:spAutoFit/>
          </a:bodyPr>
          <a:lstStyle/>
          <a:p>
            <a:pPr algn="ctr"/>
            <a:r>
              <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Thank you </a:t>
            </a:r>
            <a:br>
              <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br>
            <a:r>
              <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for</a:t>
            </a:r>
            <a:br>
              <a:rPr lang="en-US" altLang="zh-CN" sz="4800" b="1" dirty="0">
                <a:blipFill>
                  <a:blip r:embed="rId5"/>
                  <a:stretch>
                    <a:fillRect/>
                  </a:stretch>
                </a:blipFill>
                <a:latin typeface="Impact" panose="020B0806030902050204" pitchFamily="34" charset="0"/>
                <a:ea typeface="Meiryo" panose="020B0604030504040204" charset="-128"/>
                <a:cs typeface="Aharoni" panose="02010803020104030203" pitchFamily="2" charset="-79"/>
              </a:rPr>
            </a:br>
            <a:r>
              <a:rPr lang="en-US" altLang="zh-CN" sz="4800" b="1" dirty="0">
                <a:blipFill>
                  <a:blip r:embed="rId5"/>
                  <a:stretch>
                    <a:fillRect/>
                  </a:stretch>
                </a:blipFill>
                <a:latin typeface="Impact" panose="020B0806030902050204" pitchFamily="34" charset="0"/>
                <a:ea typeface="Meiryo" panose="020B0604030504040204" charset="-128"/>
                <a:cs typeface="Aharoni" panose="02010803020104030203" pitchFamily="2" charset="-79"/>
              </a:rPr>
              <a:t>your listening</a:t>
            </a:r>
            <a:endPar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endParaRPr>
          </a:p>
        </p:txBody>
      </p:sp>
    </p:spTree>
    <p:extLst>
      <p:ext uri="{BB962C8B-B14F-4D97-AF65-F5344CB8AC3E}">
        <p14:creationId xmlns:p14="http://schemas.microsoft.com/office/powerpoint/2010/main" val="86160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filter="fade">
                                      <p:cBhvr>
                                        <p:cTn id="7" dur="500">
                                          <p:stCondLst>
                                            <p:cond delay="0"/>
                                          </p:stCondLst>
                                        </p:cTn>
                                        <p:tgtEl>
                                          <p:spTgt spid="7"/>
                                        </p:tgtEl>
                                      </p:cBhvr>
                                    </p:animEffect>
                                    <p:animScale>
                                      <p:cBhvr>
                                        <p:cTn id="8" dur="500" fill="hold">
                                          <p:stCondLst>
                                            <p:cond delay="0"/>
                                          </p:stCondLst>
                                        </p:cTn>
                                        <p:tgtEl>
                                          <p:spTgt spid="7"/>
                                        </p:tgtEl>
                                      </p:cBhvr>
                                      <p:from x="150000" y="150000"/>
                                      <p:to x="100000" y="100000"/>
                                    </p:animScale>
                                    <p:anim to="" calcmode="lin" valueType="num">
                                      <p:cBhvr>
                                        <p:cTn id="9" dur="500" fill="hold">
                                          <p:stCondLst>
                                            <p:cond delay="0"/>
                                          </p:stCondLst>
                                        </p:cTn>
                                        <p:tgtEl>
                                          <p:spTgt spid="7"/>
                                        </p:tgtEl>
                                        <p:attrNameLst>
                                          <p:attrName>ppt_x</p:attrName>
                                        </p:attrNameLst>
                                      </p:cBhvr>
                                      <p:tavLst>
                                        <p:tav tm="0">
                                          <p:val>
                                            <p:strVal val="#ppt_x+sin(rand(10))/10"/>
                                          </p:val>
                                        </p:tav>
                                        <p:tav tm="100000">
                                          <p:val>
                                            <p:strVal val="#ppt_x"/>
                                          </p:val>
                                        </p:tav>
                                      </p:tavLst>
                                    </p:anim>
                                    <p:anim to="" calcmode="lin" valueType="num">
                                      <p:cBhvr>
                                        <p:cTn id="10" dur="500" fill="hold">
                                          <p:stCondLst>
                                            <p:cond delay="0"/>
                                          </p:stCondLst>
                                        </p:cTn>
                                        <p:tgtEl>
                                          <p:spTgt spid="7"/>
                                        </p:tgtEl>
                                        <p:attrNameLst>
                                          <p:attrName>ppt_y</p:attrName>
                                        </p:attrNameLst>
                                      </p:cBhvr>
                                      <p:tavLst>
                                        <p:tav tm="0">
                                          <p:val>
                                            <p:strVal val="#ppt_y+sin(rand(10))/10"/>
                                          </p:val>
                                        </p:tav>
                                        <p:tav tm="100000">
                                          <p:val>
                                            <p:strVal val="#ppt_y"/>
                                          </p:val>
                                        </p:tav>
                                      </p:tavLst>
                                    </p:anim>
                                  </p:childTnLst>
                                </p:cTn>
                              </p:par>
                            </p:childTnLst>
                          </p:cTn>
                        </p:par>
                        <p:par>
                          <p:cTn id="11" fill="hold">
                            <p:stCondLst>
                              <p:cond delay="500"/>
                            </p:stCondLst>
                            <p:childTnLst>
                              <p:par>
                                <p:cTn id="12" presetID="0" presetClass="entr" presetSubtype="0" fill="hold" grpId="0" nodeType="afterEffect">
                                  <p:stCondLst>
                                    <p:cond delay="0"/>
                                  </p:stCondLst>
                                  <p:iterate type="lt">
                                    <p:tmPct val="10000"/>
                                  </p:iterate>
                                  <p:childTnLst>
                                    <p:set>
                                      <p:cBhvr>
                                        <p:cTn id="13" dur="1" fill="hold">
                                          <p:stCondLst>
                                            <p:cond delay="0"/>
                                          </p:stCondLst>
                                        </p:cTn>
                                        <p:tgtEl>
                                          <p:spTgt spid="13"/>
                                        </p:tgtEl>
                                        <p:attrNameLst>
                                          <p:attrName>style.visibility</p:attrName>
                                        </p:attrNameLst>
                                      </p:cBhvr>
                                      <p:to>
                                        <p:strVal val="visible"/>
                                      </p:to>
                                    </p:set>
                                    <p:animEffect filter="fade">
                                      <p:cBhvr>
                                        <p:cTn id="14" dur="500">
                                          <p:stCondLst>
                                            <p:cond delay="0"/>
                                          </p:stCondLst>
                                        </p:cTn>
                                        <p:tgtEl>
                                          <p:spTgt spid="13"/>
                                        </p:tgtEl>
                                      </p:cBhvr>
                                    </p:animEffect>
                                    <p:animScale>
                                      <p:cBhvr>
                                        <p:cTn id="15" dur="500" fill="hold">
                                          <p:stCondLst>
                                            <p:cond delay="0"/>
                                          </p:stCondLst>
                                        </p:cTn>
                                        <p:tgtEl>
                                          <p:spTgt spid="13"/>
                                        </p:tgtEl>
                                      </p:cBhvr>
                                      <p:from x="150000" y="150000"/>
                                      <p:to x="100000" y="100000"/>
                                    </p:animScale>
                                    <p:anim to="" calcmode="lin" valueType="num">
                                      <p:cBhvr>
                                        <p:cTn id="16" dur="500" fill="hold">
                                          <p:stCondLst>
                                            <p:cond delay="0"/>
                                          </p:stCondLst>
                                        </p:cTn>
                                        <p:tgtEl>
                                          <p:spTgt spid="13"/>
                                        </p:tgtEl>
                                        <p:attrNameLst>
                                          <p:attrName>ppt_x</p:attrName>
                                        </p:attrNameLst>
                                      </p:cBhvr>
                                      <p:tavLst>
                                        <p:tav tm="0">
                                          <p:val>
                                            <p:strVal val="#ppt_x+sin(rand(10))/10"/>
                                          </p:val>
                                        </p:tav>
                                        <p:tav tm="100000">
                                          <p:val>
                                            <p:strVal val="#ppt_x"/>
                                          </p:val>
                                        </p:tav>
                                      </p:tavLst>
                                    </p:anim>
                                    <p:anim to="" calcmode="lin" valueType="num">
                                      <p:cBhvr>
                                        <p:cTn id="17" dur="500" fill="hold">
                                          <p:stCondLst>
                                            <p:cond delay="0"/>
                                          </p:stCondLst>
                                        </p:cTn>
                                        <p:tgtEl>
                                          <p:spTgt spid="13"/>
                                        </p:tgtEl>
                                        <p:attrNameLst>
                                          <p:attrName>ppt_y</p:attrName>
                                        </p:attrNameLst>
                                      </p:cBhvr>
                                      <p:tavLst>
                                        <p:tav tm="0">
                                          <p:val>
                                            <p:strVal val="#ppt_y+sin(rand(10))/10"/>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11" name="文本框 10">
            <a:extLst>
              <a:ext uri="{FF2B5EF4-FFF2-40B4-BE49-F238E27FC236}">
                <a16:creationId xmlns:a16="http://schemas.microsoft.com/office/drawing/2014/main" id="{C75E76C8-5260-4139-BE83-1E74A39ED001}"/>
              </a:ext>
            </a:extLst>
          </p:cNvPr>
          <p:cNvSpPr txBox="1"/>
          <p:nvPr/>
        </p:nvSpPr>
        <p:spPr>
          <a:xfrm>
            <a:off x="1213555" y="363700"/>
            <a:ext cx="9764889" cy="7032694"/>
          </a:xfrm>
          <a:prstGeom prst="rect">
            <a:avLst/>
          </a:prstGeom>
          <a:noFill/>
        </p:spPr>
        <p:txBody>
          <a:bodyPr wrap="square">
            <a:spAutoFit/>
          </a:bodyPr>
          <a:lstStyle/>
          <a:p>
            <a:pPr indent="304800">
              <a:lnSpc>
                <a:spcPct val="150000"/>
              </a:lnSpc>
            </a:pP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Cheating is on the rise in US schools, </a:t>
            </a:r>
            <a:r>
              <a:rPr lang="en-US" altLang="zh-CN" sz="2200" kern="100" dirty="0">
                <a:solidFill>
                  <a:schemeClr val="bg1"/>
                </a:solidFill>
                <a:effectLst/>
                <a:highlight>
                  <a:srgbClr val="FF0000"/>
                </a:highlight>
                <a:latin typeface="Aharoni" panose="02010803020104030203" pitchFamily="2" charset="-79"/>
                <a:ea typeface="PMingLiU" panose="02020500000000000000" pitchFamily="18" charset="-120"/>
                <a:cs typeface="Aharoni" panose="02010803020104030203" pitchFamily="2" charset="-79"/>
              </a:rPr>
              <a:t>with</a:t>
            </a: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attitudes on the part of </a:t>
            </a:r>
            <a:r>
              <a:rPr lang="en-US" altLang="zh-CN" sz="2200" kern="100" dirty="0">
                <a:solidFill>
                  <a:schemeClr val="bg1"/>
                </a:solidFill>
                <a:effectLst/>
                <a:highlight>
                  <a:srgbClr val="FF0000"/>
                </a:highlight>
                <a:latin typeface="Aharoni" panose="02010803020104030203" pitchFamily="2" charset="-79"/>
                <a:ea typeface="PMingLiU" panose="02020500000000000000" pitchFamily="18" charset="-120"/>
                <a:cs typeface="Aharoni" panose="02010803020104030203" pitchFamily="2" charset="-79"/>
              </a:rPr>
              <a:t>students changing </a:t>
            </a:r>
            <a:r>
              <a:rPr lang="en-US" altLang="zh-CN" sz="2200" dirty="0">
                <a:solidFill>
                  <a:schemeClr val="bg1"/>
                </a:solidFill>
                <a:latin typeface="Aharoni" panose="02010803020104030203" pitchFamily="2" charset="-79"/>
                <a:cs typeface="Aharoni" panose="02010803020104030203" pitchFamily="2" charset="-79"/>
              </a:rPr>
              <a:t>and</a:t>
            </a: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a:t>
            </a:r>
            <a:r>
              <a:rPr lang="en-US" altLang="zh-CN" sz="2200" kern="100" dirty="0">
                <a:solidFill>
                  <a:schemeClr val="bg1"/>
                </a:solidFill>
                <a:highlight>
                  <a:srgbClr val="FF0000"/>
                </a:highlight>
                <a:latin typeface="Aharoni" panose="02010803020104030203" pitchFamily="2" charset="-79"/>
                <a:ea typeface="PMingLiU" panose="02020500000000000000" pitchFamily="18" charset="-120"/>
                <a:cs typeface="Aharoni" panose="02010803020104030203" pitchFamily="2" charset="-79"/>
              </a:rPr>
              <a:t>the Internet serving</a:t>
            </a: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as a primary.	</a:t>
            </a:r>
          </a:p>
          <a:p>
            <a:pPr indent="304800">
              <a:lnSpc>
                <a:spcPct val="150000"/>
              </a:lnSpc>
            </a:pP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In a recent survey of high school students in the United States, 74percent admitted </a:t>
            </a:r>
            <a:r>
              <a:rPr lang="en-US" altLang="zh-CN" sz="2200" dirty="0">
                <a:solidFill>
                  <a:schemeClr val="bg1"/>
                </a:solidFill>
                <a:effectLst/>
                <a:highlight>
                  <a:srgbClr val="0000FF"/>
                </a:highlight>
                <a:latin typeface="Aharoni" panose="02010803020104030203" pitchFamily="2" charset="-79"/>
                <a:ea typeface="PMingLiU" panose="02020500000000000000" pitchFamily="18" charset="-120"/>
                <a:cs typeface="Aharoni" panose="02010803020104030203" pitchFamily="2" charset="-79"/>
              </a:rPr>
              <a:t>that they had copied</a:t>
            </a: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used forbidden notes or helped someone else cheat on a test.72 percent acknowledged at least one incident of serious cheating on a written assignment.</a:t>
            </a:r>
          </a:p>
          <a:p>
            <a:pPr>
              <a:lnSpc>
                <a:spcPct val="150000"/>
              </a:lnSpc>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t>
            </a: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In a survey of 2,200 students at 21 colleges conducted two years ago, one third of the students admitted to an incident of serious test cheating; about half admitted to cheating on written assignments. Research shows </a:t>
            </a:r>
            <a:r>
              <a:rPr lang="en-US" altLang="zh-CN" sz="2200" kern="100" dirty="0">
                <a:effectLst/>
                <a:highlight>
                  <a:srgbClr val="FFFF00"/>
                </a:highlight>
                <a:latin typeface="Aharoni" panose="02010803020104030203" pitchFamily="2" charset="-79"/>
                <a:ea typeface="PMingLiU" panose="02020500000000000000" pitchFamily="18" charset="-120"/>
                <a:cs typeface="Aharoni" panose="02010803020104030203" pitchFamily="2" charset="-79"/>
              </a:rPr>
              <a:t>that the number of students engaging in the most serious forms of test cheating has doubled since the 1960s in high schools and college.</a:t>
            </a:r>
            <a:endParaRPr lang="zh-CN" altLang="zh-CN" sz="2200" kern="100" dirty="0">
              <a:effectLst/>
              <a:latin typeface="Aharoni" panose="02010803020104030203" pitchFamily="2" charset="-79"/>
              <a:ea typeface="PMingLiU" panose="02020500000000000000" pitchFamily="18" charset="-120"/>
              <a:cs typeface="Aharoni" panose="02010803020104030203" pitchFamily="2" charset="-79"/>
            </a:endParaRPr>
          </a:p>
          <a:p>
            <a:pPr>
              <a:lnSpc>
                <a:spcPct val="150000"/>
              </a:lnSpc>
            </a:pPr>
            <a:r>
              <a:rPr lang="en-US" altLang="zh-CN" sz="2200" kern="100" dirty="0">
                <a:effectLst/>
                <a:latin typeface="Aharoni" panose="02010803020104030203" pitchFamily="2" charset="-79"/>
                <a:ea typeface="PMingLiU" panose="02020500000000000000" pitchFamily="18" charset="-120"/>
                <a:cs typeface="Aharoni" panose="02010803020104030203" pitchFamily="2" charset="-79"/>
              </a:rPr>
              <a:t> </a:t>
            </a:r>
            <a:endParaRPr lang="zh-CN" altLang="zh-CN" sz="2200" kern="100" dirty="0">
              <a:effectLst/>
              <a:latin typeface="Aharoni" panose="02010803020104030203" pitchFamily="2" charset="-79"/>
              <a:ea typeface="PMingLiU" panose="02020500000000000000" pitchFamily="18" charset="-120"/>
              <a:cs typeface="Aharoni" panose="02010803020104030203" pitchFamily="2" charset="-79"/>
            </a:endParaRPr>
          </a:p>
          <a:p>
            <a:pPr indent="304800"/>
            <a:endParaRPr lang="zh-CN"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p:txBody>
      </p:sp>
    </p:spTree>
    <p:extLst>
      <p:ext uri="{BB962C8B-B14F-4D97-AF65-F5344CB8AC3E}">
        <p14:creationId xmlns:p14="http://schemas.microsoft.com/office/powerpoint/2010/main" val="1182676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69362"/>
            <a:ext cx="6881412" cy="12192000"/>
          </a:xfrm>
          <a:prstGeom prst="rect">
            <a:avLst/>
          </a:prstGeom>
        </p:spPr>
      </p:pic>
      <p:sp>
        <p:nvSpPr>
          <p:cNvPr id="3" name="文本框 2">
            <a:extLst>
              <a:ext uri="{FF2B5EF4-FFF2-40B4-BE49-F238E27FC236}">
                <a16:creationId xmlns:a16="http://schemas.microsoft.com/office/drawing/2014/main" id="{1FBDD8A9-F532-4ADE-B57C-6823256DA53E}"/>
              </a:ext>
            </a:extLst>
          </p:cNvPr>
          <p:cNvSpPr txBox="1"/>
          <p:nvPr/>
        </p:nvSpPr>
        <p:spPr>
          <a:xfrm>
            <a:off x="543678" y="1074336"/>
            <a:ext cx="11507645" cy="3877985"/>
          </a:xfrm>
          <a:prstGeom prst="rect">
            <a:avLst/>
          </a:prstGeom>
          <a:noFill/>
        </p:spPr>
        <p:txBody>
          <a:bodyPr wrap="square" rtlCol="0">
            <a:spAutoFit/>
          </a:bodyPr>
          <a:lstStyle/>
          <a:p>
            <a:r>
              <a:rPr lang="en-US" altLang="zh-CN" sz="3000" kern="100" dirty="0">
                <a:solidFill>
                  <a:schemeClr val="bg1"/>
                </a:solidFill>
                <a:highlight>
                  <a:srgbClr val="FF0000"/>
                </a:highlight>
                <a:latin typeface="Aharoni" panose="02010803020104030203" pitchFamily="2" charset="-79"/>
                <a:ea typeface="PMingLiU" panose="02020500000000000000" pitchFamily="18" charset="-120"/>
                <a:cs typeface="Aharoni" panose="02010803020104030203" pitchFamily="2" charset="-79"/>
              </a:rPr>
              <a:t>Vocabulary</a:t>
            </a:r>
            <a:r>
              <a:rPr lang="en-US" altLang="zh-CN" sz="3000" dirty="0">
                <a:solidFill>
                  <a:schemeClr val="bg1"/>
                </a:solidFill>
                <a:latin typeface="Aharoni" panose="02010803020104030203" pitchFamily="2" charset="-79"/>
                <a:cs typeface="Aharoni" panose="02010803020104030203" pitchFamily="2" charset="-79"/>
              </a:rPr>
              <a:t>:</a:t>
            </a:r>
          </a:p>
          <a:p>
            <a:pPr marL="342900" indent="-342900">
              <a:lnSpc>
                <a:spcPct val="150000"/>
              </a:lnSpc>
              <a:buFont typeface="Arial" panose="020B0604020202020204" pitchFamily="34" charset="0"/>
              <a:buChar char="•"/>
            </a:pPr>
            <a:r>
              <a:rPr lang="en-US" altLang="zh-TW"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Forbid</a:t>
            </a:r>
            <a:r>
              <a:rPr lang="en-US" altLang="zh-TW" sz="3000" b="1" kern="100" dirty="0">
                <a:solidFill>
                  <a:schemeClr val="bg1"/>
                </a:solidFill>
                <a:latin typeface="Aharoni" panose="02010803020104030203" pitchFamily="2" charset="-79"/>
                <a:ea typeface="楷体" panose="02010609060101010101" pitchFamily="49" charset="-122"/>
                <a:cs typeface="Aharoni" panose="02010803020104030203" pitchFamily="2" charset="-79"/>
              </a:rPr>
              <a:t>             </a:t>
            </a:r>
            <a:r>
              <a:rPr lang="en-US" altLang="zh-TW" sz="3000" b="1" kern="100" dirty="0" err="1">
                <a:solidFill>
                  <a:schemeClr val="bg1"/>
                </a:solidFill>
                <a:effectLst/>
                <a:latin typeface="Aharoni" panose="02010803020104030203" pitchFamily="2" charset="-79"/>
                <a:ea typeface="楷体" panose="02010609060101010101" pitchFamily="49" charset="-122"/>
                <a:cs typeface="Aharoni" panose="02010803020104030203" pitchFamily="2" charset="-79"/>
              </a:rPr>
              <a:t>vt.</a:t>
            </a:r>
            <a:r>
              <a:rPr lang="en-US" altLang="zh-TW"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   </a:t>
            </a:r>
            <a:r>
              <a:rPr lang="zh-CN" altLang="en-US"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禁止不許   </a:t>
            </a:r>
            <a:r>
              <a:rPr lang="en-US" altLang="zh-TW"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to say that </a:t>
            </a:r>
            <a:r>
              <a:rPr lang="en-US" altLang="zh-TW" sz="3000" b="1" kern="100" dirty="0" err="1">
                <a:solidFill>
                  <a:schemeClr val="bg1"/>
                </a:solidFill>
                <a:effectLst/>
                <a:latin typeface="Aharoni" panose="02010803020104030203" pitchFamily="2" charset="-79"/>
                <a:ea typeface="楷体" panose="02010609060101010101" pitchFamily="49" charset="-122"/>
                <a:cs typeface="Aharoni" panose="02010803020104030203" pitchFamily="2" charset="-79"/>
              </a:rPr>
              <a:t>sb.must</a:t>
            </a:r>
            <a:r>
              <a:rPr lang="en-US" altLang="zh-TW"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 not do </a:t>
            </a:r>
            <a:r>
              <a:rPr lang="en-US" altLang="zh-TW" sz="3000" b="1" kern="100" dirty="0" err="1">
                <a:solidFill>
                  <a:schemeClr val="bg1"/>
                </a:solidFill>
                <a:effectLst/>
                <a:latin typeface="Aharoni" panose="02010803020104030203" pitchFamily="2" charset="-79"/>
                <a:ea typeface="楷体" panose="02010609060101010101" pitchFamily="49" charset="-122"/>
                <a:cs typeface="Aharoni" panose="02010803020104030203" pitchFamily="2" charset="-79"/>
              </a:rPr>
              <a:t>sth</a:t>
            </a:r>
            <a:r>
              <a:rPr lang="en-US" altLang="zh-TW"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a:t>
            </a:r>
          </a:p>
          <a:p>
            <a:pPr marL="342900" indent="-342900">
              <a:lnSpc>
                <a:spcPct val="150000"/>
              </a:lnSpc>
              <a:buFont typeface="Arial" panose="020B0604020202020204" pitchFamily="34" charset="0"/>
              <a:buChar char="•"/>
            </a:pPr>
            <a:r>
              <a:rPr lang="en-US" altLang="zh-TW"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acknowledge </a:t>
            </a:r>
            <a:r>
              <a:rPr lang="en-US" altLang="zh-TW" sz="3000" b="1" kern="100" dirty="0" err="1">
                <a:solidFill>
                  <a:schemeClr val="bg1"/>
                </a:solidFill>
                <a:effectLst/>
                <a:latin typeface="Aharoni" panose="02010803020104030203" pitchFamily="2" charset="-79"/>
                <a:ea typeface="楷体" panose="02010609060101010101" pitchFamily="49" charset="-122"/>
                <a:cs typeface="Aharoni" panose="02010803020104030203" pitchFamily="2" charset="-79"/>
              </a:rPr>
              <a:t>vt.</a:t>
            </a:r>
            <a:r>
              <a:rPr lang="en-US" altLang="zh-TW"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   </a:t>
            </a:r>
            <a:r>
              <a:rPr lang="zh-CN" altLang="en-US" sz="30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承認</a:t>
            </a:r>
            <a:r>
              <a:rPr lang="en-US" altLang="zh-CN" sz="30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a:t>
            </a:r>
            <a:r>
              <a:rPr lang="zh-CN" altLang="en-US" sz="30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確認</a:t>
            </a:r>
            <a:r>
              <a:rPr lang="en-US" altLang="zh-CN" sz="30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a:t>
            </a:r>
            <a:r>
              <a:rPr lang="zh-CN" altLang="en-US" sz="30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報償 </a:t>
            </a:r>
            <a:r>
              <a:rPr lang="en-US" altLang="zh-TW"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To agree that </a:t>
            </a:r>
            <a:r>
              <a:rPr lang="en-US" altLang="zh-TW" sz="3000" b="1" kern="100" dirty="0" err="1">
                <a:solidFill>
                  <a:schemeClr val="bg1"/>
                </a:solidFill>
                <a:effectLst/>
                <a:latin typeface="Aharoni" panose="02010803020104030203" pitchFamily="2" charset="-79"/>
                <a:ea typeface="楷体" panose="02010609060101010101" pitchFamily="49" charset="-122"/>
                <a:cs typeface="Aharoni" panose="02010803020104030203" pitchFamily="2" charset="-79"/>
              </a:rPr>
              <a:t>sth</a:t>
            </a:r>
            <a:r>
              <a:rPr lang="en-US" altLang="zh-TW" sz="30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 is true</a:t>
            </a:r>
            <a:endParaRPr lang="en-US" altLang="zh-TW" sz="30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endParaRPr>
          </a:p>
          <a:p>
            <a:pPr lvl="0"/>
            <a:endParaRPr lang="zh-CN" altLang="zh-CN" sz="30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a:p>
            <a:pPr lvl="0"/>
            <a:endParaRPr lang="en-US" altLang="zh-TW" sz="3000" b="1" kern="100" dirty="0">
              <a:solidFill>
                <a:schemeClr val="bg1"/>
              </a:solidFill>
              <a:latin typeface="楷体" panose="02010609060101010101" pitchFamily="49" charset="-122"/>
              <a:ea typeface="楷体" panose="02010609060101010101" pitchFamily="49" charset="-122"/>
              <a:cs typeface="Aharoni" panose="02010803020104030203" pitchFamily="2" charset="-79"/>
            </a:endParaRPr>
          </a:p>
          <a:p>
            <a:pPr lvl="0"/>
            <a:endParaRPr lang="en-US" altLang="zh-TW" sz="30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endParaRPr>
          </a:p>
          <a:p>
            <a:pPr lvl="0"/>
            <a:endParaRPr lang="zh-CN" altLang="zh-CN" sz="1800" b="1"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a:p>
            <a:endParaRPr lang="zh-CN" altLang="en-US" dirty="0"/>
          </a:p>
        </p:txBody>
      </p:sp>
      <p:pic>
        <p:nvPicPr>
          <p:cNvPr id="6" name="图片 5">
            <a:extLst>
              <a:ext uri="{FF2B5EF4-FFF2-40B4-BE49-F238E27FC236}">
                <a16:creationId xmlns:a16="http://schemas.microsoft.com/office/drawing/2014/main" id="{08B08806-9805-4BE7-9F41-444B687EB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184" y="3555716"/>
            <a:ext cx="4396451" cy="2467206"/>
          </a:xfrm>
          <a:prstGeom prst="rect">
            <a:avLst/>
          </a:prstGeom>
        </p:spPr>
      </p:pic>
      <p:pic>
        <p:nvPicPr>
          <p:cNvPr id="1026" name="Picture 2">
            <a:extLst>
              <a:ext uri="{FF2B5EF4-FFF2-40B4-BE49-F238E27FC236}">
                <a16:creationId xmlns:a16="http://schemas.microsoft.com/office/drawing/2014/main" id="{2BA86213-5AB7-4B06-BD79-8B892CCACF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4896" y="3555716"/>
            <a:ext cx="2499641" cy="246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148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9" name="文本框 8">
            <a:extLst>
              <a:ext uri="{FF2B5EF4-FFF2-40B4-BE49-F238E27FC236}">
                <a16:creationId xmlns:a16="http://schemas.microsoft.com/office/drawing/2014/main" id="{C081D2C8-E5CC-4A4E-A830-8F0B5806D9D5}"/>
              </a:ext>
            </a:extLst>
          </p:cNvPr>
          <p:cNvSpPr txBox="1"/>
          <p:nvPr/>
        </p:nvSpPr>
        <p:spPr>
          <a:xfrm>
            <a:off x="755374" y="769490"/>
            <a:ext cx="6096000" cy="553998"/>
          </a:xfrm>
          <a:prstGeom prst="rect">
            <a:avLst/>
          </a:prstGeom>
          <a:noFill/>
        </p:spPr>
        <p:txBody>
          <a:bodyPr wrap="square">
            <a:spAutoFit/>
          </a:bodyPr>
          <a:lstStyle/>
          <a:p>
            <a:pPr marL="304800"/>
            <a:r>
              <a:rPr lang="en-US" altLang="zh-CN" sz="3000" b="1" kern="100" dirty="0">
                <a:solidFill>
                  <a:srgbClr val="FFFFFF"/>
                </a:solidFill>
                <a:effectLst/>
                <a:highlight>
                  <a:srgbClr val="0000FF"/>
                </a:highlight>
                <a:latin typeface="Aharoni" panose="02010803020104030203" pitchFamily="2" charset="-79"/>
                <a:ea typeface="PMingLiU" panose="02020500000000000000" pitchFamily="18" charset="-120"/>
                <a:cs typeface="Aharoni" panose="02010803020104030203" pitchFamily="2" charset="-79"/>
              </a:rPr>
              <a:t>Phrase:</a:t>
            </a:r>
            <a:endParaRPr lang="zh-CN" altLang="zh-CN" sz="3000" kern="100" dirty="0">
              <a:effectLst/>
              <a:latin typeface="Aharoni" panose="02010803020104030203" pitchFamily="2" charset="-79"/>
              <a:ea typeface="PMingLiU" panose="02020500000000000000" pitchFamily="18" charset="-120"/>
              <a:cs typeface="Aharoni" panose="02010803020104030203" pitchFamily="2" charset="-79"/>
            </a:endParaRPr>
          </a:p>
        </p:txBody>
      </p:sp>
      <p:sp>
        <p:nvSpPr>
          <p:cNvPr id="10" name="文本框 9">
            <a:extLst>
              <a:ext uri="{FF2B5EF4-FFF2-40B4-BE49-F238E27FC236}">
                <a16:creationId xmlns:a16="http://schemas.microsoft.com/office/drawing/2014/main" id="{3B073472-01CD-4C47-87C0-94BD2BC0F17E}"/>
              </a:ext>
            </a:extLst>
          </p:cNvPr>
          <p:cNvSpPr txBox="1"/>
          <p:nvPr/>
        </p:nvSpPr>
        <p:spPr>
          <a:xfrm>
            <a:off x="980660" y="1490007"/>
            <a:ext cx="3246783" cy="1384995"/>
          </a:xfrm>
          <a:prstGeom prst="rect">
            <a:avLst/>
          </a:prstGeom>
          <a:noFill/>
        </p:spPr>
        <p:txBody>
          <a:bodyPr wrap="square">
            <a:spAutoFit/>
          </a:bodyPr>
          <a:lstStyle/>
          <a:p>
            <a:pPr marL="342900" lvl="0" indent="-342900">
              <a:buFont typeface="Arial" panose="020B0604020202020204" pitchFamily="34" charset="0"/>
              <a:buChar char="•"/>
            </a:pPr>
            <a:r>
              <a:rPr lang="en-US" altLang="zh-CN" sz="28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serve as	</a:t>
            </a:r>
            <a:endParaRPr lang="zh-CN" altLang="zh-CN" sz="28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a:p>
            <a:pPr marL="342900" lvl="0" indent="-342900">
              <a:buFont typeface="Arial" panose="020B0604020202020204" pitchFamily="34" charset="0"/>
              <a:buChar char="•"/>
            </a:pPr>
            <a:r>
              <a:rPr lang="en-US" altLang="zh-CN" sz="28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Admit to </a:t>
            </a:r>
            <a:endParaRPr lang="zh-CN" altLang="zh-CN" sz="28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a:p>
            <a:pPr marL="342900" lvl="0" indent="-342900">
              <a:buFont typeface="Arial" panose="020B0604020202020204" pitchFamily="34" charset="0"/>
              <a:buChar char="•"/>
            </a:pPr>
            <a:r>
              <a:rPr lang="en-US" altLang="zh-CN" sz="28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engage in...</a:t>
            </a:r>
            <a:r>
              <a:rPr lang="en-US"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a:t>
            </a:r>
            <a:endParaRPr lang="zh-CN"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p:txBody>
      </p:sp>
      <p:sp>
        <p:nvSpPr>
          <p:cNvPr id="7" name="文本框 6">
            <a:extLst>
              <a:ext uri="{FF2B5EF4-FFF2-40B4-BE49-F238E27FC236}">
                <a16:creationId xmlns:a16="http://schemas.microsoft.com/office/drawing/2014/main" id="{8D1284B0-4F50-4FDC-BFE8-7A01C8A9D97E}"/>
              </a:ext>
            </a:extLst>
          </p:cNvPr>
          <p:cNvSpPr txBox="1"/>
          <p:nvPr/>
        </p:nvSpPr>
        <p:spPr>
          <a:xfrm>
            <a:off x="4717774" y="1550504"/>
            <a:ext cx="4890052" cy="1384995"/>
          </a:xfrm>
          <a:prstGeom prst="rect">
            <a:avLst/>
          </a:prstGeom>
          <a:noFill/>
        </p:spPr>
        <p:txBody>
          <a:bodyPr wrap="square" rtlCol="0">
            <a:spAutoFit/>
          </a:bodyPr>
          <a:lstStyle/>
          <a:p>
            <a:r>
              <a:rPr lang="zh-TW"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充当</a:t>
            </a:r>
            <a:r>
              <a:rPr lang="en-US"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a:t>
            </a:r>
            <a:r>
              <a:rPr lang="zh-TW"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用作</a:t>
            </a:r>
            <a:r>
              <a:rPr lang="en-US"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a:t>
            </a:r>
            <a:r>
              <a:rPr lang="zh-TW"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担任</a:t>
            </a:r>
            <a:r>
              <a:rPr lang="en-US"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a:t>
            </a:r>
            <a:r>
              <a:rPr lang="zh-TW"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职位</a:t>
            </a:r>
            <a:r>
              <a:rPr lang="en-US"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a:t>
            </a:r>
          </a:p>
          <a:p>
            <a:r>
              <a:rPr lang="zh-TW"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承认；招认；招供；坦白</a:t>
            </a:r>
          </a:p>
          <a:p>
            <a:r>
              <a:rPr lang="zh-TW"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从事</a:t>
            </a:r>
            <a:r>
              <a:rPr lang="en-US"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 </a:t>
            </a:r>
            <a:r>
              <a:rPr lang="zh-TW"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参加</a:t>
            </a:r>
            <a:r>
              <a:rPr lang="en-US" altLang="zh-CN" sz="28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rPr>
              <a:t>...</a:t>
            </a:r>
            <a:endParaRPr lang="zh-CN" altLang="en-US" sz="2800" b="1" dirty="0">
              <a:latin typeface="楷体" panose="02010609060101010101" pitchFamily="49" charset="-122"/>
              <a:ea typeface="楷体" panose="02010609060101010101" pitchFamily="49" charset="-122"/>
            </a:endParaRPr>
          </a:p>
        </p:txBody>
      </p:sp>
      <p:sp>
        <p:nvSpPr>
          <p:cNvPr id="17" name="文本框 16">
            <a:extLst>
              <a:ext uri="{FF2B5EF4-FFF2-40B4-BE49-F238E27FC236}">
                <a16:creationId xmlns:a16="http://schemas.microsoft.com/office/drawing/2014/main" id="{3B0FEEC7-A40E-443E-AFF8-CFFFFCB67209}"/>
              </a:ext>
            </a:extLst>
          </p:cNvPr>
          <p:cNvSpPr txBox="1"/>
          <p:nvPr/>
        </p:nvSpPr>
        <p:spPr>
          <a:xfrm>
            <a:off x="1066800" y="3489496"/>
            <a:ext cx="6096000" cy="553998"/>
          </a:xfrm>
          <a:prstGeom prst="rect">
            <a:avLst/>
          </a:prstGeom>
          <a:noFill/>
        </p:spPr>
        <p:txBody>
          <a:bodyPr wrap="square">
            <a:spAutoFit/>
          </a:bodyPr>
          <a:lstStyle/>
          <a:p>
            <a:r>
              <a:rPr lang="en-US" altLang="zh-CN" sz="3000" b="1" kern="100">
                <a:solidFill>
                  <a:srgbClr val="FFFFFF"/>
                </a:solidFill>
                <a:effectLst/>
                <a:highlight>
                  <a:srgbClr val="FF0000"/>
                </a:highlight>
                <a:latin typeface="Aharoni" panose="02010803020104030203" pitchFamily="2" charset="-79"/>
                <a:ea typeface="PMingLiU" panose="02020500000000000000" pitchFamily="18" charset="-120"/>
                <a:cs typeface="Aharoni" panose="02010803020104030203" pitchFamily="2" charset="-79"/>
              </a:rPr>
              <a:t>Grammar:</a:t>
            </a:r>
            <a:endParaRPr lang="zh-CN" altLang="zh-CN" sz="3000" kern="100" dirty="0">
              <a:effectLst/>
              <a:latin typeface="Aharoni" panose="02010803020104030203" pitchFamily="2" charset="-79"/>
              <a:ea typeface="PMingLiU" panose="02020500000000000000" pitchFamily="18" charset="-120"/>
              <a:cs typeface="Aharoni" panose="02010803020104030203" pitchFamily="2" charset="-79"/>
            </a:endParaRPr>
          </a:p>
        </p:txBody>
      </p:sp>
      <p:sp>
        <p:nvSpPr>
          <p:cNvPr id="19" name="文本框 18">
            <a:extLst>
              <a:ext uri="{FF2B5EF4-FFF2-40B4-BE49-F238E27FC236}">
                <a16:creationId xmlns:a16="http://schemas.microsoft.com/office/drawing/2014/main" id="{F5132794-79D8-420D-A77A-DEB05D98A176}"/>
              </a:ext>
            </a:extLst>
          </p:cNvPr>
          <p:cNvSpPr txBox="1"/>
          <p:nvPr/>
        </p:nvSpPr>
        <p:spPr>
          <a:xfrm>
            <a:off x="980660" y="4213829"/>
            <a:ext cx="9462053" cy="2308324"/>
          </a:xfrm>
          <a:prstGeom prst="rect">
            <a:avLst/>
          </a:prstGeom>
          <a:noFill/>
        </p:spPr>
        <p:txBody>
          <a:bodyPr wrap="square">
            <a:spAutoFit/>
          </a:bodyPr>
          <a:lstStyle/>
          <a:p>
            <a:pPr marL="342900" indent="-342900">
              <a:buFont typeface="Arial" panose="020B0604020202020204" pitchFamily="34" charset="0"/>
              <a:buChar char="•"/>
            </a:pPr>
            <a:r>
              <a:rPr lang="en-US"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Cheating is on the rise in US schools, </a:t>
            </a:r>
            <a:r>
              <a:rPr lang="en-US" altLang="zh-CN" sz="2400" kern="100" dirty="0">
                <a:solidFill>
                  <a:schemeClr val="bg1"/>
                </a:solidFill>
                <a:effectLst/>
                <a:highlight>
                  <a:srgbClr val="FF0000"/>
                </a:highlight>
                <a:latin typeface="Aharoni" panose="02010803020104030203" pitchFamily="2" charset="-79"/>
                <a:ea typeface="PMingLiU" panose="02020500000000000000" pitchFamily="18" charset="-120"/>
                <a:cs typeface="Aharoni" panose="02010803020104030203" pitchFamily="2" charset="-79"/>
              </a:rPr>
              <a:t>with</a:t>
            </a:r>
            <a:r>
              <a:rPr lang="en-US"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attitudes on the part of </a:t>
            </a:r>
            <a:r>
              <a:rPr lang="en-US" altLang="zh-CN" sz="2400" kern="100" dirty="0">
                <a:solidFill>
                  <a:schemeClr val="bg1"/>
                </a:solidFill>
                <a:effectLst/>
                <a:highlight>
                  <a:srgbClr val="FF0000"/>
                </a:highlight>
                <a:latin typeface="Aharoni" panose="02010803020104030203" pitchFamily="2" charset="-79"/>
                <a:ea typeface="PMingLiU" panose="02020500000000000000" pitchFamily="18" charset="-120"/>
                <a:cs typeface="Aharoni" panose="02010803020104030203" pitchFamily="2" charset="-79"/>
              </a:rPr>
              <a:t>students changing </a:t>
            </a:r>
            <a:r>
              <a:rPr lang="en-US" altLang="zh-CN" sz="2400" dirty="0">
                <a:solidFill>
                  <a:schemeClr val="bg1"/>
                </a:solidFill>
                <a:latin typeface="Aharoni" panose="02010803020104030203" pitchFamily="2" charset="-79"/>
                <a:cs typeface="Aharoni" panose="02010803020104030203" pitchFamily="2" charset="-79"/>
              </a:rPr>
              <a:t>and</a:t>
            </a:r>
            <a:r>
              <a:rPr lang="en-US"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a:t>
            </a:r>
            <a:r>
              <a:rPr lang="en-US" altLang="zh-CN" sz="2400" kern="100" dirty="0">
                <a:solidFill>
                  <a:schemeClr val="bg1"/>
                </a:solidFill>
                <a:highlight>
                  <a:srgbClr val="FF0000"/>
                </a:highlight>
                <a:latin typeface="Aharoni" panose="02010803020104030203" pitchFamily="2" charset="-79"/>
                <a:ea typeface="PMingLiU" panose="02020500000000000000" pitchFamily="18" charset="-120"/>
                <a:cs typeface="Aharoni" panose="02010803020104030203" pitchFamily="2" charset="-79"/>
              </a:rPr>
              <a:t>the Internet serving</a:t>
            </a:r>
            <a:r>
              <a:rPr lang="en-US"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as a primary.</a:t>
            </a:r>
          </a:p>
          <a:p>
            <a:endParaRPr lang="en-US" altLang="zh-CN" sz="2400" kern="100" dirty="0">
              <a:solidFill>
                <a:schemeClr val="bg1"/>
              </a:solidFill>
              <a:latin typeface="Aharoni" panose="02010803020104030203" pitchFamily="2" charset="-79"/>
              <a:ea typeface="PMingLiU" panose="02020500000000000000" pitchFamily="18" charset="-120"/>
              <a:cs typeface="Aharoni" panose="02010803020104030203" pitchFamily="2" charset="-79"/>
            </a:endParaRPr>
          </a:p>
          <a:p>
            <a:pPr marL="342900" indent="-342900">
              <a:buFont typeface="Arial" panose="020B0604020202020204" pitchFamily="34" charset="0"/>
              <a:buChar char="•"/>
            </a:pPr>
            <a:r>
              <a:rPr lang="en-US" altLang="zh-CN" sz="2400" b="1"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changing </a:t>
            </a:r>
            <a:r>
              <a:rPr lang="zh-TW" altLang="zh-CN" sz="2400" b="1"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为现在分词，构成</a:t>
            </a:r>
            <a:r>
              <a:rPr lang="zh-TW" altLang="zh-CN" sz="2400" b="1" kern="100" dirty="0">
                <a:solidFill>
                  <a:schemeClr val="bg1"/>
                </a:solidFill>
                <a:effectLst/>
                <a:highlight>
                  <a:srgbClr val="FF0000"/>
                </a:highlight>
                <a:latin typeface="Aharoni" panose="02010803020104030203" pitchFamily="2" charset="-79"/>
                <a:ea typeface="楷体" panose="02010609060101010101" pitchFamily="49" charset="-122"/>
                <a:cs typeface="Aharoni" panose="02010803020104030203" pitchFamily="2" charset="-79"/>
              </a:rPr>
              <a:t>“</a:t>
            </a:r>
            <a:r>
              <a:rPr lang="en-US" altLang="zh-CN" sz="2400" b="1" kern="100" dirty="0">
                <a:solidFill>
                  <a:schemeClr val="bg1"/>
                </a:solidFill>
                <a:effectLst/>
                <a:highlight>
                  <a:srgbClr val="FF0000"/>
                </a:highlight>
                <a:latin typeface="Aharoni" panose="02010803020104030203" pitchFamily="2" charset="-79"/>
                <a:ea typeface="楷体" panose="02010609060101010101" pitchFamily="49" charset="-122"/>
                <a:cs typeface="Aharoni" panose="02010803020104030203" pitchFamily="2" charset="-79"/>
              </a:rPr>
              <a:t>with + n. + </a:t>
            </a:r>
            <a:r>
              <a:rPr lang="zh-TW" altLang="zh-CN" sz="2400" b="1" kern="100" dirty="0">
                <a:solidFill>
                  <a:schemeClr val="bg1"/>
                </a:solidFill>
                <a:effectLst/>
                <a:highlight>
                  <a:srgbClr val="FF0000"/>
                </a:highlight>
                <a:latin typeface="楷体" panose="02010609060101010101" pitchFamily="49" charset="-122"/>
                <a:ea typeface="楷体" panose="02010609060101010101" pitchFamily="49" charset="-122"/>
                <a:cs typeface="Times New Roman" panose="02020603050405020304" pitchFamily="18" charset="0"/>
              </a:rPr>
              <a:t>现在分词”</a:t>
            </a:r>
            <a:r>
              <a:rPr lang="zh-TW" altLang="zh-CN" sz="2400" b="1"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复合宾语结构。</a:t>
            </a:r>
            <a:endParaRPr lang="zh-CN" altLang="zh-CN" sz="2400" b="1"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endParaRPr>
          </a:p>
          <a:p>
            <a:endParaRPr lang="zh-CN" altLang="en-US" sz="2400" dirty="0"/>
          </a:p>
        </p:txBody>
      </p:sp>
      <p:pic>
        <p:nvPicPr>
          <p:cNvPr id="2050" name="Picture 2" descr="查看源图像">
            <a:extLst>
              <a:ext uri="{FF2B5EF4-FFF2-40B4-BE49-F238E27FC236}">
                <a16:creationId xmlns:a16="http://schemas.microsoft.com/office/drawing/2014/main" id="{5C718010-ACA3-4DDF-9753-C0F3C0701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358" y="2479174"/>
            <a:ext cx="2601982" cy="173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820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rotWithShape="1">
          <a:blip r:embed="rId3">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7" name="MH_Other_1"/>
          <p:cNvSpPr>
            <a:spLocks noEditPoints="1"/>
          </p:cNvSpPr>
          <p:nvPr>
            <p:custDataLst>
              <p:tags r:id="rId1"/>
            </p:custDataLst>
          </p:nvPr>
        </p:nvSpPr>
        <p:spPr bwMode="auto">
          <a:xfrm>
            <a:off x="1249369" y="1008537"/>
            <a:ext cx="910767" cy="744297"/>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chemeClr val="bg1"/>
          </a:solidFill>
          <a:ln>
            <a:noFill/>
          </a:ln>
          <a:effectLst>
            <a:reflection blurRad="6350" stA="52000" endA="300" endPos="35000" dir="5400000" sy="-100000" algn="bl" rotWithShape="0"/>
          </a:effectLst>
        </p:spPr>
        <p:txBody>
          <a:bodyPr/>
          <a:lstStyle/>
          <a:p>
            <a:pPr>
              <a:defRPr/>
            </a:pPr>
            <a:endParaRPr lang="zh-CN" altLang="en-US">
              <a:solidFill>
                <a:schemeClr val="accent1"/>
              </a:solidFill>
              <a:cs typeface="+mn-ea"/>
              <a:sym typeface="+mn-lt"/>
            </a:endParaRPr>
          </a:p>
        </p:txBody>
      </p:sp>
      <p:sp>
        <p:nvSpPr>
          <p:cNvPr id="11" name="文本框 10">
            <a:extLst>
              <a:ext uri="{FF2B5EF4-FFF2-40B4-BE49-F238E27FC236}">
                <a16:creationId xmlns:a16="http://schemas.microsoft.com/office/drawing/2014/main" id="{C2DD55CA-E89E-4BCF-ACB0-D33AD31AC1ED}"/>
              </a:ext>
            </a:extLst>
          </p:cNvPr>
          <p:cNvSpPr txBox="1"/>
          <p:nvPr/>
        </p:nvSpPr>
        <p:spPr>
          <a:xfrm>
            <a:off x="2869442" y="667343"/>
            <a:ext cx="7352731" cy="4991751"/>
          </a:xfrm>
          <a:prstGeom prst="rect">
            <a:avLst/>
          </a:prstGeom>
          <a:noFill/>
        </p:spPr>
        <p:txBody>
          <a:bodyPr wrap="square">
            <a:spAutoFit/>
          </a:bodyPr>
          <a:lstStyle/>
          <a:p>
            <a:pPr>
              <a:lnSpc>
                <a:spcPct val="150000"/>
              </a:lnSpc>
            </a:pPr>
            <a:r>
              <a:rPr lang="en-US" altLang="zh-CN" sz="24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In a survey of 2,200 students at 21 colleges conducted two years ago, one third of the students admitted to an incident of serious test cheating; about half admitted to cheating on written assignments. Research shows </a:t>
            </a:r>
            <a:r>
              <a:rPr lang="en-US" altLang="zh-CN" sz="2400" b="1" kern="100" dirty="0">
                <a:solidFill>
                  <a:srgbClr val="FFFFFF"/>
                </a:solidFill>
                <a:highlight>
                  <a:srgbClr val="0000FF"/>
                </a:highlight>
                <a:latin typeface="Aharoni" panose="02010803020104030203" pitchFamily="2" charset="-79"/>
                <a:ea typeface="PMingLiU" panose="02020500000000000000" pitchFamily="18" charset="-120"/>
                <a:cs typeface="Aharoni" panose="02010803020104030203" pitchFamily="2" charset="-79"/>
              </a:rPr>
              <a:t>that</a:t>
            </a:r>
            <a:r>
              <a:rPr lang="en-US" altLang="zh-CN" sz="2400" kern="100" dirty="0">
                <a:effectLst/>
                <a:highlight>
                  <a:srgbClr val="FFFF00"/>
                </a:highlight>
                <a:latin typeface="Aharoni" panose="02010803020104030203" pitchFamily="2" charset="-79"/>
                <a:ea typeface="PMingLiU" panose="02020500000000000000" pitchFamily="18" charset="-120"/>
                <a:cs typeface="Aharoni" panose="02010803020104030203" pitchFamily="2" charset="-79"/>
              </a:rPr>
              <a:t> the number of students </a:t>
            </a:r>
            <a:r>
              <a:rPr lang="en-US" altLang="zh-CN" sz="2400" b="1" kern="100" dirty="0">
                <a:solidFill>
                  <a:srgbClr val="FFFFFF"/>
                </a:solidFill>
                <a:highlight>
                  <a:srgbClr val="0000FF"/>
                </a:highlight>
                <a:latin typeface="Aharoni" panose="02010803020104030203" pitchFamily="2" charset="-79"/>
                <a:ea typeface="PMingLiU" panose="02020500000000000000" pitchFamily="18" charset="-120"/>
                <a:cs typeface="Aharoni" panose="02010803020104030203" pitchFamily="2" charset="-79"/>
              </a:rPr>
              <a:t>engaging</a:t>
            </a:r>
            <a:r>
              <a:rPr lang="en-US" altLang="zh-CN" sz="2400" kern="100" dirty="0">
                <a:effectLst/>
                <a:highlight>
                  <a:srgbClr val="FFFF00"/>
                </a:highlight>
                <a:latin typeface="Aharoni" panose="02010803020104030203" pitchFamily="2" charset="-79"/>
                <a:ea typeface="PMingLiU" panose="02020500000000000000" pitchFamily="18" charset="-120"/>
                <a:cs typeface="Aharoni" panose="02010803020104030203" pitchFamily="2" charset="-79"/>
              </a:rPr>
              <a:t> in the most serious forms of test cheating has doubled since the 1960s in high schools and college.</a:t>
            </a:r>
            <a:r>
              <a:rPr lang="en-US" altLang="zh-CN" sz="1800" dirty="0">
                <a:solidFill>
                  <a:srgbClr val="FF0000"/>
                </a:solidFill>
                <a:effectLst/>
                <a:latin typeface="Calibri" panose="020F0502020204030204" pitchFamily="34" charset="0"/>
                <a:ea typeface="PMingLiU" panose="02020500000000000000" pitchFamily="18" charset="-120"/>
                <a:cs typeface="Times New Roman" panose="02020603050405020304" pitchFamily="18" charset="0"/>
              </a:rPr>
              <a:t> </a:t>
            </a:r>
            <a:r>
              <a:rPr lang="en-US" altLang="zh-CN" sz="24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a:t>
            </a:r>
            <a:r>
              <a:rPr lang="zh-TW" altLang="zh-CN" sz="24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賓語從句</a:t>
            </a:r>
            <a:r>
              <a:rPr lang="en-US" altLang="zh-CN" sz="24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a:t>
            </a:r>
          </a:p>
          <a:p>
            <a:pPr>
              <a:lnSpc>
                <a:spcPct val="150000"/>
              </a:lnSpc>
            </a:pPr>
            <a:endParaRPr lang="zh-CN" altLang="zh-CN" sz="2400"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endParaRPr>
          </a:p>
        </p:txBody>
      </p:sp>
      <p:sp>
        <p:nvSpPr>
          <p:cNvPr id="3" name="文本框 2">
            <a:extLst>
              <a:ext uri="{FF2B5EF4-FFF2-40B4-BE49-F238E27FC236}">
                <a16:creationId xmlns:a16="http://schemas.microsoft.com/office/drawing/2014/main" id="{8A4E5F5B-82F9-41AC-8EB2-D85B52CEC52E}"/>
              </a:ext>
            </a:extLst>
          </p:cNvPr>
          <p:cNvSpPr txBox="1"/>
          <p:nvPr/>
        </p:nvSpPr>
        <p:spPr>
          <a:xfrm>
            <a:off x="2869442" y="5472752"/>
            <a:ext cx="7352731" cy="1107996"/>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kern="100" dirty="0">
                <a:solidFill>
                  <a:srgbClr val="FFFFFF"/>
                </a:solidFill>
                <a:highlight>
                  <a:srgbClr val="0000FF"/>
                </a:highlight>
                <a:latin typeface="Aharoni" panose="02010803020104030203" pitchFamily="2" charset="-79"/>
                <a:ea typeface="PMingLiU" panose="02020500000000000000" pitchFamily="18" charset="-120"/>
                <a:cs typeface="Aharoni" panose="02010803020104030203" pitchFamily="2" charset="-79"/>
              </a:rPr>
              <a:t>that</a:t>
            </a:r>
            <a:r>
              <a:rPr lang="en-US" altLang="zh-CN" sz="24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24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为连词，引导宾语从句。</a:t>
            </a:r>
          </a:p>
          <a:p>
            <a:pPr marL="342900" indent="-342900">
              <a:buFont typeface="Arial" panose="020B0604020202020204" pitchFamily="34" charset="0"/>
              <a:buChar char="•"/>
            </a:pPr>
            <a:r>
              <a:rPr lang="en-US" altLang="zh-CN" sz="2400" b="1" kern="100" dirty="0">
                <a:solidFill>
                  <a:srgbClr val="FFFFFF"/>
                </a:solidFill>
                <a:highlight>
                  <a:srgbClr val="0000FF"/>
                </a:highlight>
                <a:latin typeface="Aharoni" panose="02010803020104030203" pitchFamily="2" charset="-79"/>
                <a:ea typeface="PMingLiU" panose="02020500000000000000" pitchFamily="18" charset="-120"/>
                <a:cs typeface="Aharoni" panose="02010803020104030203" pitchFamily="2" charset="-79"/>
              </a:rPr>
              <a:t>engaging</a:t>
            </a:r>
            <a:r>
              <a:rPr lang="en-US" altLang="zh-CN" sz="24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 </a:t>
            </a:r>
            <a:r>
              <a:rPr lang="zh-TW" altLang="zh-CN" sz="24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为现在分词，作后置定语。</a:t>
            </a:r>
            <a:endParaRPr lang="zh-CN" altLang="zh-CN" sz="24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108568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pic>
        <p:nvPicPr>
          <p:cNvPr id="6" name="图片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2445" t="75897"/>
          <a:stretch>
            <a:fillRect/>
          </a:stretch>
        </p:blipFill>
        <p:spPr>
          <a:xfrm>
            <a:off x="2254886" y="2197916"/>
            <a:ext cx="6818795" cy="2042459"/>
          </a:xfrm>
          <a:prstGeom prst="rect">
            <a:avLst/>
          </a:prstGeom>
        </p:spPr>
      </p:pic>
      <p:sp>
        <p:nvSpPr>
          <p:cNvPr id="7" name="矩形 6"/>
          <p:cNvSpPr/>
          <p:nvPr/>
        </p:nvSpPr>
        <p:spPr>
          <a:xfrm>
            <a:off x="3959604" y="2753248"/>
            <a:ext cx="5114077" cy="830997"/>
          </a:xfrm>
          <a:prstGeom prst="rect">
            <a:avLst/>
          </a:prstGeom>
          <a:noFill/>
        </p:spPr>
        <p:txBody>
          <a:bodyPr wrap="square" rtlCol="0">
            <a:spAutoFit/>
          </a:bodyPr>
          <a:lstStyle/>
          <a:p>
            <a:r>
              <a:rPr lang="en-US" altLang="zh-CN"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rPr>
              <a:t>Paragraph 4 and 5</a:t>
            </a:r>
            <a:endParaRPr lang="zh-CN" altLang="en-US" sz="4800" dirty="0">
              <a:blipFill dpi="0" rotWithShape="1">
                <a:blip r:embed="rId5"/>
                <a:srcRect/>
                <a:tile tx="0" ty="-635000" sx="100000" sy="100000" flip="none" algn="tl"/>
              </a:blipFill>
              <a:latin typeface="Impact" panose="020B0806030902050204" pitchFamily="34" charset="0"/>
              <a:ea typeface="思源黑体 CN Light" panose="020B0300000000000000" pitchFamily="34" charset="-122"/>
            </a:endParaRPr>
          </a:p>
        </p:txBody>
      </p:sp>
    </p:spTree>
    <p:extLst>
      <p:ext uri="{BB962C8B-B14F-4D97-AF65-F5344CB8AC3E}">
        <p14:creationId xmlns:p14="http://schemas.microsoft.com/office/powerpoint/2010/main" val="2032674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11" name="文本框 10">
            <a:extLst>
              <a:ext uri="{FF2B5EF4-FFF2-40B4-BE49-F238E27FC236}">
                <a16:creationId xmlns:a16="http://schemas.microsoft.com/office/drawing/2014/main" id="{C75E76C8-5260-4139-BE83-1E74A39ED001}"/>
              </a:ext>
            </a:extLst>
          </p:cNvPr>
          <p:cNvSpPr txBox="1"/>
          <p:nvPr/>
        </p:nvSpPr>
        <p:spPr>
          <a:xfrm>
            <a:off x="1213555" y="363700"/>
            <a:ext cx="9764889" cy="6017032"/>
          </a:xfrm>
          <a:prstGeom prst="rect">
            <a:avLst/>
          </a:prstGeom>
          <a:noFill/>
        </p:spPr>
        <p:txBody>
          <a:bodyPr wrap="square">
            <a:spAutoFit/>
          </a:bodyPr>
          <a:lstStyle/>
          <a:p>
            <a:pPr indent="304800">
              <a:lnSpc>
                <a:spcPct val="150000"/>
              </a:lnSpc>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Students </a:t>
            </a:r>
            <a:r>
              <a:rPr lang="en-US" altLang="zh-CN" sz="2200" kern="100" dirty="0">
                <a:highlight>
                  <a:srgbClr val="FFFF00"/>
                </a:highlight>
                <a:latin typeface="Aharoni" panose="02010803020104030203" pitchFamily="2" charset="-79"/>
                <a:ea typeface="PMingLiU" panose="02020500000000000000" pitchFamily="18" charset="-120"/>
                <a:cs typeface="Aharoni" panose="02010803020104030203" pitchFamily="2" charset="-79"/>
              </a:rPr>
              <a:t>place the blame </a:t>
            </a: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for this </a:t>
            </a:r>
            <a:r>
              <a:rPr lang="en-US" altLang="zh-CN" sz="2200" kern="100" dirty="0">
                <a:highlight>
                  <a:srgbClr val="FFFF00"/>
                </a:highlight>
                <a:latin typeface="Aharoni" panose="02010803020104030203" pitchFamily="2" charset="-79"/>
                <a:ea typeface="PMingLiU" panose="02020500000000000000" pitchFamily="18" charset="-120"/>
                <a:cs typeface="Aharoni" panose="02010803020104030203" pitchFamily="2" charset="-79"/>
              </a:rPr>
              <a:t>phenomenon</a:t>
            </a: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on society and people in positions of authority. Consider the view of this high school junior from Massachusetts: ”To be successful in the</a:t>
            </a: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world today people must </a:t>
            </a:r>
            <a:r>
              <a:rPr lang="en-US" altLang="zh-CN" sz="2200" kern="100" dirty="0">
                <a:effectLst/>
                <a:latin typeface="Aharoni" panose="02010803020104030203" pitchFamily="2" charset="-79"/>
                <a:ea typeface="PMingLiU" panose="02020500000000000000" pitchFamily="18" charset="-120"/>
                <a:cs typeface="Aharoni" panose="02010803020104030203" pitchFamily="2" charset="-79"/>
              </a:rPr>
              <a:t>cut corners</a:t>
            </a: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cheat, and </a:t>
            </a:r>
            <a:r>
              <a:rPr lang="en-US" altLang="zh-CN" sz="2200" kern="100" dirty="0">
                <a:effectLst/>
                <a:latin typeface="Aharoni" panose="02010803020104030203" pitchFamily="2" charset="-79"/>
                <a:ea typeface="PMingLiU" panose="02020500000000000000" pitchFamily="18" charset="-120"/>
                <a:cs typeface="Aharoni" panose="02010803020104030203" pitchFamily="2" charset="-79"/>
              </a:rPr>
              <a:t>backstab</a:t>
            </a: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 Everybody cheats. Just not everybody gets caught.”</a:t>
            </a:r>
          </a:p>
          <a:p>
            <a:pPr indent="304800">
              <a:lnSpc>
                <a:spcPct val="150000"/>
              </a:lnSpc>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The view of a student at one of America’s most </a:t>
            </a:r>
            <a:r>
              <a:rPr lang="en-US" altLang="zh-CN" sz="2200" kern="100" dirty="0">
                <a:latin typeface="Aharoni" panose="02010803020104030203" pitchFamily="2" charset="-79"/>
                <a:ea typeface="PMingLiU" panose="02020500000000000000" pitchFamily="18" charset="-120"/>
                <a:cs typeface="Aharoni" panose="02010803020104030203" pitchFamily="2" charset="-79"/>
              </a:rPr>
              <a:t>prestigious</a:t>
            </a: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universities is even more telling. “In the real world, there are few rules and people cheat all of the time. It is a very competitive world, and when you are in a competitive environment, you do what it takes to win, whether it be cheating or whatever.”</a:t>
            </a:r>
            <a:endParaRPr lang="zh-CN" altLang="zh-CN" sz="2200" kern="100" dirty="0">
              <a:effectLst/>
              <a:latin typeface="Aharoni" panose="02010803020104030203" pitchFamily="2" charset="-79"/>
              <a:ea typeface="PMingLiU" panose="02020500000000000000" pitchFamily="18" charset="-120"/>
              <a:cs typeface="Aharoni" panose="02010803020104030203" pitchFamily="2" charset="-79"/>
            </a:endParaRPr>
          </a:p>
          <a:p>
            <a:pPr>
              <a:lnSpc>
                <a:spcPct val="150000"/>
              </a:lnSpc>
            </a:pPr>
            <a:r>
              <a:rPr lang="en-US" altLang="zh-CN" sz="2200" kern="100" dirty="0">
                <a:effectLst/>
                <a:latin typeface="Aharoni" panose="02010803020104030203" pitchFamily="2" charset="-79"/>
                <a:ea typeface="PMingLiU" panose="02020500000000000000" pitchFamily="18" charset="-120"/>
                <a:cs typeface="Aharoni" panose="02010803020104030203" pitchFamily="2" charset="-79"/>
              </a:rPr>
              <a:t> </a:t>
            </a:r>
            <a:endParaRPr lang="zh-CN" altLang="zh-CN" sz="2200" kern="100" dirty="0">
              <a:effectLst/>
              <a:latin typeface="Aharoni" panose="02010803020104030203" pitchFamily="2" charset="-79"/>
              <a:ea typeface="PMingLiU" panose="02020500000000000000" pitchFamily="18" charset="-120"/>
              <a:cs typeface="Aharoni" panose="02010803020104030203" pitchFamily="2" charset="-79"/>
            </a:endParaRPr>
          </a:p>
          <a:p>
            <a:pPr indent="304800"/>
            <a:endParaRPr lang="zh-CN"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p:txBody>
      </p:sp>
    </p:spTree>
    <p:extLst>
      <p:ext uri="{BB962C8B-B14F-4D97-AF65-F5344CB8AC3E}">
        <p14:creationId xmlns:p14="http://schemas.microsoft.com/office/powerpoint/2010/main" val="4000160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p:cNvPicPr>
            <a:picLocks noChangeAspect="1"/>
          </p:cNvPicPr>
          <p:nvPr/>
        </p:nvPicPr>
        <p:blipFill rotWithShape="1">
          <a:blip r:embed="rId2">
            <a:extLst>
              <a:ext uri="{28A0092B-C50C-407E-A947-70E740481C1C}">
                <a14:useLocalDpi xmlns:a14="http://schemas.microsoft.com/office/drawing/2010/main" val="0"/>
              </a:ext>
            </a:extLst>
          </a:blip>
          <a:srcRect t="700" b="1"/>
          <a:stretch>
            <a:fillRect/>
          </a:stretch>
        </p:blipFill>
        <p:spPr>
          <a:xfrm rot="16200000">
            <a:off x="2655294" y="-2655294"/>
            <a:ext cx="6881412" cy="12192000"/>
          </a:xfrm>
          <a:prstGeom prst="rect">
            <a:avLst/>
          </a:prstGeom>
        </p:spPr>
      </p:pic>
      <p:sp>
        <p:nvSpPr>
          <p:cNvPr id="3" name="文本框 2">
            <a:extLst>
              <a:ext uri="{FF2B5EF4-FFF2-40B4-BE49-F238E27FC236}">
                <a16:creationId xmlns:a16="http://schemas.microsoft.com/office/drawing/2014/main" id="{1FBDD8A9-F532-4ADE-B57C-6823256DA53E}"/>
              </a:ext>
            </a:extLst>
          </p:cNvPr>
          <p:cNvSpPr txBox="1"/>
          <p:nvPr/>
        </p:nvSpPr>
        <p:spPr>
          <a:xfrm>
            <a:off x="825031" y="742702"/>
            <a:ext cx="10541937" cy="4832092"/>
          </a:xfrm>
          <a:prstGeom prst="rect">
            <a:avLst/>
          </a:prstGeom>
          <a:noFill/>
        </p:spPr>
        <p:txBody>
          <a:bodyPr wrap="square" rtlCol="0">
            <a:spAutoFit/>
          </a:bodyPr>
          <a:lstStyle/>
          <a:p>
            <a:r>
              <a:rPr lang="en-US" altLang="zh-CN" sz="3000" kern="100" dirty="0">
                <a:solidFill>
                  <a:schemeClr val="bg1"/>
                </a:solidFill>
                <a:highlight>
                  <a:srgbClr val="FF0000"/>
                </a:highlight>
                <a:latin typeface="Aharoni" panose="02010803020104030203" pitchFamily="2" charset="-79"/>
                <a:ea typeface="PMingLiU" panose="02020500000000000000" pitchFamily="18" charset="-120"/>
                <a:cs typeface="Aharoni" panose="02010803020104030203" pitchFamily="2" charset="-79"/>
              </a:rPr>
              <a:t>Vocabulary</a:t>
            </a:r>
            <a:r>
              <a:rPr lang="en-US" altLang="zh-CN" sz="3000" dirty="0">
                <a:solidFill>
                  <a:schemeClr val="bg1"/>
                </a:solidFill>
                <a:latin typeface="Aharoni" panose="02010803020104030203" pitchFamily="2" charset="-79"/>
                <a:cs typeface="Aharoni" panose="02010803020104030203" pitchFamily="2" charset="-79"/>
              </a:rPr>
              <a:t>:</a:t>
            </a:r>
          </a:p>
          <a:p>
            <a:pPr marL="285750" lvl="0" indent="-285750">
              <a:lnSpc>
                <a:spcPct val="150000"/>
              </a:lnSpc>
              <a:buFont typeface="Arial" panose="020B0604020202020204" pitchFamily="34" charset="0"/>
              <a:buChar char="•"/>
            </a:pP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P</a:t>
            </a:r>
            <a:r>
              <a:rPr lang="en-US" altLang="zh-CN" sz="22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rPr>
              <a:t>henomenon  n. </a:t>
            </a:r>
            <a:r>
              <a:rPr lang="zh-CN" altLang="en-US"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现象</a:t>
            </a:r>
            <a:r>
              <a:rPr lang="en-US" altLang="zh-CN" sz="2200" kern="100" dirty="0">
                <a:solidFill>
                  <a:schemeClr val="bg1"/>
                </a:solidFill>
                <a:latin typeface="Aharoni" panose="02010803020104030203" pitchFamily="2" charset="-79"/>
                <a:ea typeface="PMingLiU" panose="02020500000000000000" pitchFamily="18" charset="-120"/>
                <a:cs typeface="Aharoni" panose="02010803020104030203" pitchFamily="2" charset="-79"/>
              </a:rPr>
              <a:t> an observed fact or situation, whose cause is in question</a:t>
            </a:r>
            <a:endParaRPr lang="en-US" altLang="zh-TW" sz="22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endParaRPr>
          </a:p>
          <a:p>
            <a:pPr marL="342900" indent="-342900">
              <a:lnSpc>
                <a:spcPct val="150000"/>
              </a:lnSpc>
              <a:buFont typeface="Arial" panose="020B0604020202020204" pitchFamily="34" charset="0"/>
              <a:buChar char="•"/>
            </a:pPr>
            <a:r>
              <a:rPr lang="en-US" altLang="zh-CN" sz="22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Backstab </a:t>
            </a:r>
            <a:r>
              <a:rPr lang="en-US" altLang="zh-TW" sz="2200" b="1" kern="100" dirty="0" err="1">
                <a:solidFill>
                  <a:schemeClr val="bg1"/>
                </a:solidFill>
                <a:effectLst/>
                <a:latin typeface="Aharoni" panose="02010803020104030203" pitchFamily="2" charset="-79"/>
                <a:ea typeface="楷体" panose="02010609060101010101" pitchFamily="49" charset="-122"/>
                <a:cs typeface="Aharoni" panose="02010803020104030203" pitchFamily="2" charset="-79"/>
              </a:rPr>
              <a:t>vt.</a:t>
            </a:r>
            <a:r>
              <a:rPr lang="en-US" altLang="zh-TW" sz="22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 </a:t>
            </a:r>
            <a:r>
              <a:rPr lang="zh-CN" altLang="en-US" sz="22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陷害 </a:t>
            </a:r>
            <a:r>
              <a:rPr lang="en-US" altLang="zh-CN" sz="2200" b="1" kern="100" dirty="0">
                <a:solidFill>
                  <a:schemeClr val="bg1"/>
                </a:solidFill>
                <a:latin typeface="Aharoni" panose="02010803020104030203" pitchFamily="2" charset="-79"/>
                <a:ea typeface="楷体" panose="02010609060101010101" pitchFamily="49" charset="-122"/>
                <a:cs typeface="Aharoni" panose="02010803020104030203" pitchFamily="2" charset="-79"/>
              </a:rPr>
              <a:t>to attack someone verbally when that person is not present</a:t>
            </a:r>
          </a:p>
          <a:p>
            <a:pPr marL="342900" indent="-342900">
              <a:lnSpc>
                <a:spcPct val="150000"/>
              </a:lnSpc>
              <a:buFont typeface="Arial" panose="020B0604020202020204" pitchFamily="34" charset="0"/>
              <a:buChar char="•"/>
            </a:pPr>
            <a:r>
              <a:rPr lang="en-US" altLang="zh-CN" sz="22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Prestigious adj. </a:t>
            </a:r>
            <a:r>
              <a:rPr lang="zh-CN" altLang="en-US" sz="22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有声望的</a:t>
            </a:r>
            <a:r>
              <a:rPr lang="en-US" altLang="zh-CN" sz="2200" b="1" kern="100" dirty="0">
                <a:solidFill>
                  <a:schemeClr val="bg1"/>
                </a:solidFill>
                <a:effectLst/>
                <a:latin typeface="Aharoni" panose="02010803020104030203" pitchFamily="2" charset="-79"/>
                <a:ea typeface="楷体" panose="02010609060101010101" pitchFamily="49" charset="-122"/>
                <a:cs typeface="Aharoni" panose="02010803020104030203" pitchFamily="2" charset="-79"/>
              </a:rPr>
              <a:t> inspiring respect and admiration; having high status</a:t>
            </a:r>
            <a:endParaRPr lang="zh-CN" altLang="zh-CN" sz="1800"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a:p>
            <a:pPr lvl="0"/>
            <a:endParaRPr lang="en-US" altLang="zh-TW" sz="2200" b="1" kern="100" dirty="0">
              <a:solidFill>
                <a:schemeClr val="bg1"/>
              </a:solidFill>
              <a:latin typeface="楷体" panose="02010609060101010101" pitchFamily="49" charset="-122"/>
              <a:ea typeface="楷体" panose="02010609060101010101" pitchFamily="49" charset="-122"/>
              <a:cs typeface="Aharoni" panose="02010803020104030203" pitchFamily="2" charset="-79"/>
            </a:endParaRPr>
          </a:p>
          <a:p>
            <a:pPr lvl="0"/>
            <a:endParaRPr lang="en-US" altLang="zh-TW" sz="2200" b="1" kern="100" dirty="0">
              <a:solidFill>
                <a:schemeClr val="bg1"/>
              </a:solidFill>
              <a:effectLst/>
              <a:latin typeface="楷体" panose="02010609060101010101" pitchFamily="49" charset="-122"/>
              <a:ea typeface="楷体" panose="02010609060101010101" pitchFamily="49" charset="-122"/>
              <a:cs typeface="Aharoni" panose="02010803020104030203" pitchFamily="2" charset="-79"/>
            </a:endParaRPr>
          </a:p>
          <a:p>
            <a:pPr lvl="0"/>
            <a:endParaRPr lang="zh-CN" altLang="zh-CN" sz="1800" b="1" kern="100" dirty="0">
              <a:solidFill>
                <a:schemeClr val="bg1"/>
              </a:solidFill>
              <a:effectLst/>
              <a:latin typeface="Aharoni" panose="02010803020104030203" pitchFamily="2" charset="-79"/>
              <a:ea typeface="PMingLiU" panose="02020500000000000000" pitchFamily="18" charset="-120"/>
              <a:cs typeface="Aharoni" panose="02010803020104030203" pitchFamily="2" charset="-79"/>
            </a:endParaRPr>
          </a:p>
          <a:p>
            <a:endParaRPr lang="zh-CN" altLang="en-US" dirty="0"/>
          </a:p>
        </p:txBody>
      </p:sp>
    </p:spTree>
    <p:extLst>
      <p:ext uri="{BB962C8B-B14F-4D97-AF65-F5344CB8AC3E}">
        <p14:creationId xmlns:p14="http://schemas.microsoft.com/office/powerpoint/2010/main" val="237379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8"/>
  <p:tag name="RESOURCELIBID_ANIM" val="484"/>
</p:tagLst>
</file>

<file path=ppt/tags/tag10.xml><?xml version="1.0" encoding="utf-8"?>
<p:tagLst xmlns:a="http://schemas.openxmlformats.org/drawingml/2006/main" xmlns:r="http://schemas.openxmlformats.org/officeDocument/2006/relationships" xmlns:p="http://schemas.openxmlformats.org/presentationml/2006/main">
  <p:tag name="PA" val="v5.2.8"/>
</p:tagLst>
</file>

<file path=ppt/tags/tag100.xml><?xml version="1.0" encoding="utf-8"?>
<p:tagLst xmlns:a="http://schemas.openxmlformats.org/drawingml/2006/main" xmlns:r="http://schemas.openxmlformats.org/officeDocument/2006/relationships" xmlns:p="http://schemas.openxmlformats.org/presentationml/2006/main">
  <p:tag name="PA" val="v5.2.8"/>
</p:tagLst>
</file>

<file path=ppt/tags/tag101.xml><?xml version="1.0" encoding="utf-8"?>
<p:tagLst xmlns:a="http://schemas.openxmlformats.org/drawingml/2006/main" xmlns:r="http://schemas.openxmlformats.org/officeDocument/2006/relationships" xmlns:p="http://schemas.openxmlformats.org/presentationml/2006/main">
  <p:tag name="PA" val="v5.2.8"/>
</p:tagLst>
</file>

<file path=ppt/tags/tag102.xml><?xml version="1.0" encoding="utf-8"?>
<p:tagLst xmlns:a="http://schemas.openxmlformats.org/drawingml/2006/main" xmlns:r="http://schemas.openxmlformats.org/officeDocument/2006/relationships" xmlns:p="http://schemas.openxmlformats.org/presentationml/2006/main">
  <p:tag name="PA" val="v5.2.8"/>
</p:tagLst>
</file>

<file path=ppt/tags/tag103.xml><?xml version="1.0" encoding="utf-8"?>
<p:tagLst xmlns:a="http://schemas.openxmlformats.org/drawingml/2006/main" xmlns:r="http://schemas.openxmlformats.org/officeDocument/2006/relationships" xmlns:p="http://schemas.openxmlformats.org/presentationml/2006/main">
  <p:tag name="PA" val="v5.2.8"/>
</p:tagLst>
</file>

<file path=ppt/tags/tag104.xml><?xml version="1.0" encoding="utf-8"?>
<p:tagLst xmlns:a="http://schemas.openxmlformats.org/drawingml/2006/main" xmlns:r="http://schemas.openxmlformats.org/officeDocument/2006/relationships" xmlns:p="http://schemas.openxmlformats.org/presentationml/2006/main">
  <p:tag name="PA" val="v5.2.8"/>
  <p:tag name="RESOURCELIBID_ANIM" val="484"/>
</p:tagLst>
</file>

<file path=ppt/tags/tag105.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2"/>
</p:tagLst>
</file>

<file path=ppt/tags/tag107.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3"/>
</p:tagLst>
</file>

<file path=ppt/tags/tag108.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1"/>
</p:tagLst>
</file>

<file path=ppt/tags/tag109.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PA" val="v5.2.8"/>
</p:tagLst>
</file>

<file path=ppt/tags/tag110.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3"/>
</p:tagLst>
</file>

<file path=ppt/tags/tag112.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3"/>
</p:tagLst>
</file>

<file path=ppt/tags/tag113.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3"/>
</p:tagLst>
</file>

<file path=ppt/tags/tag114.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3"/>
</p:tagLst>
</file>

<file path=ppt/tags/tag115.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3"/>
</p:tagLst>
</file>

<file path=ppt/tags/tag116.xml><?xml version="1.0" encoding="utf-8"?>
<p:tagLst xmlns:a="http://schemas.openxmlformats.org/drawingml/2006/main" xmlns:r="http://schemas.openxmlformats.org/officeDocument/2006/relationships" xmlns:p="http://schemas.openxmlformats.org/presentationml/2006/main">
  <p:tag name="MH" val="20170707100548"/>
  <p:tag name="MH_LIBRARY" val="GRAPHIC"/>
  <p:tag name="MH_ORDER" val="任意多边形 13"/>
</p:tagLst>
</file>

<file path=ppt/tags/tag117.xml><?xml version="1.0" encoding="utf-8"?>
<p:tagLst xmlns:a="http://schemas.openxmlformats.org/drawingml/2006/main" xmlns:r="http://schemas.openxmlformats.org/officeDocument/2006/relationships" xmlns:p="http://schemas.openxmlformats.org/presentationml/2006/main">
  <p:tag name="MH" val="20170707100548"/>
  <p:tag name="MH_LIBRARY" val="GRAPHIC"/>
  <p:tag name="MH_ORDER" val="Shape"/>
</p:tagLst>
</file>

<file path=ppt/tags/tag118.xml><?xml version="1.0" encoding="utf-8"?>
<p:tagLst xmlns:a="http://schemas.openxmlformats.org/drawingml/2006/main" xmlns:r="http://schemas.openxmlformats.org/officeDocument/2006/relationships" xmlns:p="http://schemas.openxmlformats.org/presentationml/2006/main">
  <p:tag name="MH" val="20170707100548"/>
  <p:tag name="MH_LIBRARY" val="GRAPHIC"/>
  <p:tag name="MH_ORDER" val="任意多边形 13"/>
</p:tagLst>
</file>

<file path=ppt/tags/tag119.xml><?xml version="1.0" encoding="utf-8"?>
<p:tagLst xmlns:a="http://schemas.openxmlformats.org/drawingml/2006/main" xmlns:r="http://schemas.openxmlformats.org/officeDocument/2006/relationships" xmlns:p="http://schemas.openxmlformats.org/presentationml/2006/main">
  <p:tag name="MH" val="20170707100548"/>
  <p:tag name="MH_LIBRARY" val="GRAPHIC"/>
  <p:tag name="MH_ORDER" val="Shape"/>
</p:tagLst>
</file>

<file path=ppt/tags/tag12.xml><?xml version="1.0" encoding="utf-8"?>
<p:tagLst xmlns:a="http://schemas.openxmlformats.org/drawingml/2006/main" xmlns:r="http://schemas.openxmlformats.org/officeDocument/2006/relationships" xmlns:p="http://schemas.openxmlformats.org/presentationml/2006/main">
  <p:tag name="PA" val="v5.2.8"/>
</p:tagLst>
</file>

<file path=ppt/tags/tag120.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PA" val="v5.2.8"/>
  <p:tag name="RESOURCELIBID_ANIM" val="484"/>
</p:tagLst>
</file>

<file path=ppt/tags/tag122.xml><?xml version="1.0" encoding="utf-8"?>
<p:tagLst xmlns:a="http://schemas.openxmlformats.org/drawingml/2006/main" xmlns:r="http://schemas.openxmlformats.org/officeDocument/2006/relationships" xmlns:p="http://schemas.openxmlformats.org/presentationml/2006/main">
  <p:tag name="PA" val="v5.2.8"/>
  <p:tag name="RESOURCELIBID_ANIM" val="484"/>
</p:tagLst>
</file>

<file path=ppt/tags/tag13.xml><?xml version="1.0" encoding="utf-8"?>
<p:tagLst xmlns:a="http://schemas.openxmlformats.org/drawingml/2006/main" xmlns:r="http://schemas.openxmlformats.org/officeDocument/2006/relationships" xmlns:p="http://schemas.openxmlformats.org/presentationml/2006/main">
  <p:tag name="PA" val="v5.2.8"/>
</p:tagLst>
</file>

<file path=ppt/tags/tag14.xml><?xml version="1.0" encoding="utf-8"?>
<p:tagLst xmlns:a="http://schemas.openxmlformats.org/drawingml/2006/main" xmlns:r="http://schemas.openxmlformats.org/officeDocument/2006/relationships" xmlns:p="http://schemas.openxmlformats.org/presentationml/2006/main">
  <p:tag name="PA" val="v5.2.8"/>
</p:tagLst>
</file>

<file path=ppt/tags/tag15.xml><?xml version="1.0" encoding="utf-8"?>
<p:tagLst xmlns:a="http://schemas.openxmlformats.org/drawingml/2006/main" xmlns:r="http://schemas.openxmlformats.org/officeDocument/2006/relationships" xmlns:p="http://schemas.openxmlformats.org/presentationml/2006/main">
  <p:tag name="PA" val="v5.2.8"/>
</p:tagLst>
</file>

<file path=ppt/tags/tag16.xml><?xml version="1.0" encoding="utf-8"?>
<p:tagLst xmlns:a="http://schemas.openxmlformats.org/drawingml/2006/main" xmlns:r="http://schemas.openxmlformats.org/officeDocument/2006/relationships" xmlns:p="http://schemas.openxmlformats.org/presentationml/2006/main">
  <p:tag name="PA" val="v5.2.8"/>
</p:tagLst>
</file>

<file path=ppt/tags/tag17.xml><?xml version="1.0" encoding="utf-8"?>
<p:tagLst xmlns:a="http://schemas.openxmlformats.org/drawingml/2006/main" xmlns:r="http://schemas.openxmlformats.org/officeDocument/2006/relationships" xmlns:p="http://schemas.openxmlformats.org/presentationml/2006/main">
  <p:tag name="PA" val="v5.2.8"/>
</p:tagLst>
</file>

<file path=ppt/tags/tag18.xml><?xml version="1.0" encoding="utf-8"?>
<p:tagLst xmlns:a="http://schemas.openxmlformats.org/drawingml/2006/main" xmlns:r="http://schemas.openxmlformats.org/officeDocument/2006/relationships" xmlns:p="http://schemas.openxmlformats.org/presentationml/2006/main">
  <p:tag name="PA" val="v5.2.8"/>
</p:tagLst>
</file>

<file path=ppt/tags/tag19.xml><?xml version="1.0" encoding="utf-8"?>
<p:tagLst xmlns:a="http://schemas.openxmlformats.org/drawingml/2006/main" xmlns:r="http://schemas.openxmlformats.org/officeDocument/2006/relationships" xmlns:p="http://schemas.openxmlformats.org/presentationml/2006/main">
  <p:tag name="PA" val="v5.2.8"/>
</p:tagLst>
</file>

<file path=ppt/tags/tag2.xml><?xml version="1.0" encoding="utf-8"?>
<p:tagLst xmlns:a="http://schemas.openxmlformats.org/drawingml/2006/main" xmlns:r="http://schemas.openxmlformats.org/officeDocument/2006/relationships" xmlns:p="http://schemas.openxmlformats.org/presentationml/2006/main">
  <p:tag name="PA" val="v5.2.8"/>
  <p:tag name="RESOURCELIBID_ANIM" val="484"/>
</p:tagLst>
</file>

<file path=ppt/tags/tag20.xml><?xml version="1.0" encoding="utf-8"?>
<p:tagLst xmlns:a="http://schemas.openxmlformats.org/drawingml/2006/main" xmlns:r="http://schemas.openxmlformats.org/officeDocument/2006/relationships" xmlns:p="http://schemas.openxmlformats.org/presentationml/2006/main">
  <p:tag name="PA" val="v5.2.8"/>
</p:tagLst>
</file>

<file path=ppt/tags/tag21.xml><?xml version="1.0" encoding="utf-8"?>
<p:tagLst xmlns:a="http://schemas.openxmlformats.org/drawingml/2006/main" xmlns:r="http://schemas.openxmlformats.org/officeDocument/2006/relationships" xmlns:p="http://schemas.openxmlformats.org/presentationml/2006/main">
  <p:tag name="PA" val="v5.2.8"/>
</p:tagLst>
</file>

<file path=ppt/tags/tag22.xml><?xml version="1.0" encoding="utf-8"?>
<p:tagLst xmlns:a="http://schemas.openxmlformats.org/drawingml/2006/main" xmlns:r="http://schemas.openxmlformats.org/officeDocument/2006/relationships" xmlns:p="http://schemas.openxmlformats.org/presentationml/2006/main">
  <p:tag name="PA" val="v5.2.8"/>
</p:tagLst>
</file>

<file path=ppt/tags/tag23.xml><?xml version="1.0" encoding="utf-8"?>
<p:tagLst xmlns:a="http://schemas.openxmlformats.org/drawingml/2006/main" xmlns:r="http://schemas.openxmlformats.org/officeDocument/2006/relationships" xmlns:p="http://schemas.openxmlformats.org/presentationml/2006/main">
  <p:tag name="PA" val="v5.2.8"/>
</p:tagLst>
</file>

<file path=ppt/tags/tag24.xml><?xml version="1.0" encoding="utf-8"?>
<p:tagLst xmlns:a="http://schemas.openxmlformats.org/drawingml/2006/main" xmlns:r="http://schemas.openxmlformats.org/officeDocument/2006/relationships" xmlns:p="http://schemas.openxmlformats.org/presentationml/2006/main">
  <p:tag name="PA" val="v5.2.8"/>
</p:tagLst>
</file>

<file path=ppt/tags/tag25.xml><?xml version="1.0" encoding="utf-8"?>
<p:tagLst xmlns:a="http://schemas.openxmlformats.org/drawingml/2006/main" xmlns:r="http://schemas.openxmlformats.org/officeDocument/2006/relationships" xmlns:p="http://schemas.openxmlformats.org/presentationml/2006/main">
  <p:tag name="PA" val="v5.2.8"/>
</p:tagLst>
</file>

<file path=ppt/tags/tag26.xml><?xml version="1.0" encoding="utf-8"?>
<p:tagLst xmlns:a="http://schemas.openxmlformats.org/drawingml/2006/main" xmlns:r="http://schemas.openxmlformats.org/officeDocument/2006/relationships" xmlns:p="http://schemas.openxmlformats.org/presentationml/2006/main">
  <p:tag name="PA" val="v5.2.8"/>
</p:tagLst>
</file>

<file path=ppt/tags/tag27.xml><?xml version="1.0" encoding="utf-8"?>
<p:tagLst xmlns:a="http://schemas.openxmlformats.org/drawingml/2006/main" xmlns:r="http://schemas.openxmlformats.org/officeDocument/2006/relationships" xmlns:p="http://schemas.openxmlformats.org/presentationml/2006/main">
  <p:tag name="PA" val="v5.2.8"/>
</p:tagLst>
</file>

<file path=ppt/tags/tag28.xml><?xml version="1.0" encoding="utf-8"?>
<p:tagLst xmlns:a="http://schemas.openxmlformats.org/drawingml/2006/main" xmlns:r="http://schemas.openxmlformats.org/officeDocument/2006/relationships" xmlns:p="http://schemas.openxmlformats.org/presentationml/2006/main">
  <p:tag name="PA" val="v5.2.8"/>
</p:tagLst>
</file>

<file path=ppt/tags/tag29.xml><?xml version="1.0" encoding="utf-8"?>
<p:tagLst xmlns:a="http://schemas.openxmlformats.org/drawingml/2006/main" xmlns:r="http://schemas.openxmlformats.org/officeDocument/2006/relationships" xmlns:p="http://schemas.openxmlformats.org/presentationml/2006/main">
  <p:tag name="PA" val="v5.2.8"/>
</p:tagLst>
</file>

<file path=ppt/tags/tag3.xml><?xml version="1.0" encoding="utf-8"?>
<p:tagLst xmlns:a="http://schemas.openxmlformats.org/drawingml/2006/main" xmlns:r="http://schemas.openxmlformats.org/officeDocument/2006/relationships" xmlns:p="http://schemas.openxmlformats.org/presentationml/2006/main">
  <p:tag name="PA" val="v5.2.8"/>
  <p:tag name="RESOURCELIBID_ANIM" val="515"/>
</p:tagLst>
</file>

<file path=ppt/tags/tag30.xml><?xml version="1.0" encoding="utf-8"?>
<p:tagLst xmlns:a="http://schemas.openxmlformats.org/drawingml/2006/main" xmlns:r="http://schemas.openxmlformats.org/officeDocument/2006/relationships" xmlns:p="http://schemas.openxmlformats.org/presentationml/2006/main">
  <p:tag name="PA" val="v5.2.8"/>
</p:tagLst>
</file>

<file path=ppt/tags/tag31.xml><?xml version="1.0" encoding="utf-8"?>
<p:tagLst xmlns:a="http://schemas.openxmlformats.org/drawingml/2006/main" xmlns:r="http://schemas.openxmlformats.org/officeDocument/2006/relationships" xmlns:p="http://schemas.openxmlformats.org/presentationml/2006/main">
  <p:tag name="PA" val="v5.2.8"/>
</p:tagLst>
</file>

<file path=ppt/tags/tag32.xml><?xml version="1.0" encoding="utf-8"?>
<p:tagLst xmlns:a="http://schemas.openxmlformats.org/drawingml/2006/main" xmlns:r="http://schemas.openxmlformats.org/officeDocument/2006/relationships" xmlns:p="http://schemas.openxmlformats.org/presentationml/2006/main">
  <p:tag name="PA" val="v5.2.8"/>
</p:tagLst>
</file>

<file path=ppt/tags/tag33.xml><?xml version="1.0" encoding="utf-8"?>
<p:tagLst xmlns:a="http://schemas.openxmlformats.org/drawingml/2006/main" xmlns:r="http://schemas.openxmlformats.org/officeDocument/2006/relationships" xmlns:p="http://schemas.openxmlformats.org/presentationml/2006/main">
  <p:tag name="PA" val="v5.2.8"/>
</p:tagLst>
</file>

<file path=ppt/tags/tag34.xml><?xml version="1.0" encoding="utf-8"?>
<p:tagLst xmlns:a="http://schemas.openxmlformats.org/drawingml/2006/main" xmlns:r="http://schemas.openxmlformats.org/officeDocument/2006/relationships" xmlns:p="http://schemas.openxmlformats.org/presentationml/2006/main">
  <p:tag name="PA" val="v5.2.8"/>
</p:tagLst>
</file>

<file path=ppt/tags/tag35.xml><?xml version="1.0" encoding="utf-8"?>
<p:tagLst xmlns:a="http://schemas.openxmlformats.org/drawingml/2006/main" xmlns:r="http://schemas.openxmlformats.org/officeDocument/2006/relationships" xmlns:p="http://schemas.openxmlformats.org/presentationml/2006/main">
  <p:tag name="PA" val="v5.2.8"/>
</p:tagLst>
</file>

<file path=ppt/tags/tag36.xml><?xml version="1.0" encoding="utf-8"?>
<p:tagLst xmlns:a="http://schemas.openxmlformats.org/drawingml/2006/main" xmlns:r="http://schemas.openxmlformats.org/officeDocument/2006/relationships" xmlns:p="http://schemas.openxmlformats.org/presentationml/2006/main">
  <p:tag name="PA" val="v5.2.8"/>
</p:tagLst>
</file>

<file path=ppt/tags/tag37.xml><?xml version="1.0" encoding="utf-8"?>
<p:tagLst xmlns:a="http://schemas.openxmlformats.org/drawingml/2006/main" xmlns:r="http://schemas.openxmlformats.org/officeDocument/2006/relationships" xmlns:p="http://schemas.openxmlformats.org/presentationml/2006/main">
  <p:tag name="PA" val="v5.2.8"/>
</p:tagLst>
</file>

<file path=ppt/tags/tag38.xml><?xml version="1.0" encoding="utf-8"?>
<p:tagLst xmlns:a="http://schemas.openxmlformats.org/drawingml/2006/main" xmlns:r="http://schemas.openxmlformats.org/officeDocument/2006/relationships" xmlns:p="http://schemas.openxmlformats.org/presentationml/2006/main">
  <p:tag name="PA" val="v5.2.8"/>
</p:tagLst>
</file>

<file path=ppt/tags/tag39.xml><?xml version="1.0" encoding="utf-8"?>
<p:tagLst xmlns:a="http://schemas.openxmlformats.org/drawingml/2006/main" xmlns:r="http://schemas.openxmlformats.org/officeDocument/2006/relationships" xmlns:p="http://schemas.openxmlformats.org/presentationml/2006/main">
  <p:tag name="PA" val="v5.2.8"/>
</p:tagLst>
</file>

<file path=ppt/tags/tag4.xml><?xml version="1.0" encoding="utf-8"?>
<p:tagLst xmlns:a="http://schemas.openxmlformats.org/drawingml/2006/main" xmlns:r="http://schemas.openxmlformats.org/officeDocument/2006/relationships" xmlns:p="http://schemas.openxmlformats.org/presentationml/2006/main">
  <p:tag name="PA" val="v5.2.8"/>
  <p:tag name="RESOURCELIBID_ANIM" val="515"/>
</p:tagLst>
</file>

<file path=ppt/tags/tag40.xml><?xml version="1.0" encoding="utf-8"?>
<p:tagLst xmlns:a="http://schemas.openxmlformats.org/drawingml/2006/main" xmlns:r="http://schemas.openxmlformats.org/officeDocument/2006/relationships" xmlns:p="http://schemas.openxmlformats.org/presentationml/2006/main">
  <p:tag name="PA" val="v5.2.8"/>
</p:tagLst>
</file>

<file path=ppt/tags/tag41.xml><?xml version="1.0" encoding="utf-8"?>
<p:tagLst xmlns:a="http://schemas.openxmlformats.org/drawingml/2006/main" xmlns:r="http://schemas.openxmlformats.org/officeDocument/2006/relationships" xmlns:p="http://schemas.openxmlformats.org/presentationml/2006/main">
  <p:tag name="PA" val="v5.2.8"/>
</p:tagLst>
</file>

<file path=ppt/tags/tag42.xml><?xml version="1.0" encoding="utf-8"?>
<p:tagLst xmlns:a="http://schemas.openxmlformats.org/drawingml/2006/main" xmlns:r="http://schemas.openxmlformats.org/officeDocument/2006/relationships" xmlns:p="http://schemas.openxmlformats.org/presentationml/2006/main">
  <p:tag name="PA" val="v5.2.8"/>
</p:tagLst>
</file>

<file path=ppt/tags/tag43.xml><?xml version="1.0" encoding="utf-8"?>
<p:tagLst xmlns:a="http://schemas.openxmlformats.org/drawingml/2006/main" xmlns:r="http://schemas.openxmlformats.org/officeDocument/2006/relationships" xmlns:p="http://schemas.openxmlformats.org/presentationml/2006/main">
  <p:tag name="PA" val="v5.2.8"/>
</p:tagLst>
</file>

<file path=ppt/tags/tag44.xml><?xml version="1.0" encoding="utf-8"?>
<p:tagLst xmlns:a="http://schemas.openxmlformats.org/drawingml/2006/main" xmlns:r="http://schemas.openxmlformats.org/officeDocument/2006/relationships" xmlns:p="http://schemas.openxmlformats.org/presentationml/2006/main">
  <p:tag name="PA" val="v5.2.8"/>
</p:tagLst>
</file>

<file path=ppt/tags/tag45.xml><?xml version="1.0" encoding="utf-8"?>
<p:tagLst xmlns:a="http://schemas.openxmlformats.org/drawingml/2006/main" xmlns:r="http://schemas.openxmlformats.org/officeDocument/2006/relationships" xmlns:p="http://schemas.openxmlformats.org/presentationml/2006/main">
  <p:tag name="PA" val="v5.2.8"/>
</p:tagLst>
</file>

<file path=ppt/tags/tag46.xml><?xml version="1.0" encoding="utf-8"?>
<p:tagLst xmlns:a="http://schemas.openxmlformats.org/drawingml/2006/main" xmlns:r="http://schemas.openxmlformats.org/officeDocument/2006/relationships" xmlns:p="http://schemas.openxmlformats.org/presentationml/2006/main">
  <p:tag name="PA" val="v5.2.8"/>
</p:tagLst>
</file>

<file path=ppt/tags/tag47.xml><?xml version="1.0" encoding="utf-8"?>
<p:tagLst xmlns:a="http://schemas.openxmlformats.org/drawingml/2006/main" xmlns:r="http://schemas.openxmlformats.org/officeDocument/2006/relationships" xmlns:p="http://schemas.openxmlformats.org/presentationml/2006/main">
  <p:tag name="PA" val="v5.2.8"/>
</p:tagLst>
</file>

<file path=ppt/tags/tag48.xml><?xml version="1.0" encoding="utf-8"?>
<p:tagLst xmlns:a="http://schemas.openxmlformats.org/drawingml/2006/main" xmlns:r="http://schemas.openxmlformats.org/officeDocument/2006/relationships" xmlns:p="http://schemas.openxmlformats.org/presentationml/2006/main">
  <p:tag name="PA" val="v5.2.8"/>
</p:tagLst>
</file>

<file path=ppt/tags/tag49.xml><?xml version="1.0" encoding="utf-8"?>
<p:tagLst xmlns:a="http://schemas.openxmlformats.org/drawingml/2006/main" xmlns:r="http://schemas.openxmlformats.org/officeDocument/2006/relationships" xmlns:p="http://schemas.openxmlformats.org/presentationml/2006/main">
  <p:tag name="PA" val="v5.2.8"/>
</p:tagLst>
</file>

<file path=ppt/tags/tag5.xml><?xml version="1.0" encoding="utf-8"?>
<p:tagLst xmlns:a="http://schemas.openxmlformats.org/drawingml/2006/main" xmlns:r="http://schemas.openxmlformats.org/officeDocument/2006/relationships" xmlns:p="http://schemas.openxmlformats.org/presentationml/2006/main">
  <p:tag name="PA" val="v5.2.8"/>
</p:tagLst>
</file>

<file path=ppt/tags/tag50.xml><?xml version="1.0" encoding="utf-8"?>
<p:tagLst xmlns:a="http://schemas.openxmlformats.org/drawingml/2006/main" xmlns:r="http://schemas.openxmlformats.org/officeDocument/2006/relationships" xmlns:p="http://schemas.openxmlformats.org/presentationml/2006/main">
  <p:tag name="PA" val="v5.2.8"/>
</p:tagLst>
</file>

<file path=ppt/tags/tag51.xml><?xml version="1.0" encoding="utf-8"?>
<p:tagLst xmlns:a="http://schemas.openxmlformats.org/drawingml/2006/main" xmlns:r="http://schemas.openxmlformats.org/officeDocument/2006/relationships" xmlns:p="http://schemas.openxmlformats.org/presentationml/2006/main">
  <p:tag name="PA" val="v5.2.8"/>
</p:tagLst>
</file>

<file path=ppt/tags/tag52.xml><?xml version="1.0" encoding="utf-8"?>
<p:tagLst xmlns:a="http://schemas.openxmlformats.org/drawingml/2006/main" xmlns:r="http://schemas.openxmlformats.org/officeDocument/2006/relationships" xmlns:p="http://schemas.openxmlformats.org/presentationml/2006/main">
  <p:tag name="PA" val="v5.2.8"/>
</p:tagLst>
</file>

<file path=ppt/tags/tag53.xml><?xml version="1.0" encoding="utf-8"?>
<p:tagLst xmlns:a="http://schemas.openxmlformats.org/drawingml/2006/main" xmlns:r="http://schemas.openxmlformats.org/officeDocument/2006/relationships" xmlns:p="http://schemas.openxmlformats.org/presentationml/2006/main">
  <p:tag name="MH" val="20170704214819"/>
  <p:tag name="MH_LIBRARY" val="GRAPHIC"/>
  <p:tag name="MH_TYPE" val="Other"/>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PA" val="v5.2.8"/>
  <p:tag name="RESOURCELIBID_ANIM" val="515"/>
</p:tagLst>
</file>

<file path=ppt/tags/tag55.xml><?xml version="1.0" encoding="utf-8"?>
<p:tagLst xmlns:a="http://schemas.openxmlformats.org/drawingml/2006/main" xmlns:r="http://schemas.openxmlformats.org/officeDocument/2006/relationships" xmlns:p="http://schemas.openxmlformats.org/presentationml/2006/main">
  <p:tag name="PA" val="v5.2.8"/>
  <p:tag name="RESOURCELIBID_ANIM" val="515"/>
</p:tagLst>
</file>

<file path=ppt/tags/tag56.xml><?xml version="1.0" encoding="utf-8"?>
<p:tagLst xmlns:a="http://schemas.openxmlformats.org/drawingml/2006/main" xmlns:r="http://schemas.openxmlformats.org/officeDocument/2006/relationships" xmlns:p="http://schemas.openxmlformats.org/presentationml/2006/main">
  <p:tag name="PA" val="v5.2.8"/>
</p:tagLst>
</file>

<file path=ppt/tags/tag57.xml><?xml version="1.0" encoding="utf-8"?>
<p:tagLst xmlns:a="http://schemas.openxmlformats.org/drawingml/2006/main" xmlns:r="http://schemas.openxmlformats.org/officeDocument/2006/relationships" xmlns:p="http://schemas.openxmlformats.org/presentationml/2006/main">
  <p:tag name="PA" val="v5.2.8"/>
</p:tagLst>
</file>

<file path=ppt/tags/tag58.xml><?xml version="1.0" encoding="utf-8"?>
<p:tagLst xmlns:a="http://schemas.openxmlformats.org/drawingml/2006/main" xmlns:r="http://schemas.openxmlformats.org/officeDocument/2006/relationships" xmlns:p="http://schemas.openxmlformats.org/presentationml/2006/main">
  <p:tag name="PA" val="v5.2.8"/>
</p:tagLst>
</file>

<file path=ppt/tags/tag59.xml><?xml version="1.0" encoding="utf-8"?>
<p:tagLst xmlns:a="http://schemas.openxmlformats.org/drawingml/2006/main" xmlns:r="http://schemas.openxmlformats.org/officeDocument/2006/relationships" xmlns:p="http://schemas.openxmlformats.org/presentationml/2006/main">
  <p:tag name="PA" val="v5.2.8"/>
</p:tagLst>
</file>

<file path=ppt/tags/tag6.xml><?xml version="1.0" encoding="utf-8"?>
<p:tagLst xmlns:a="http://schemas.openxmlformats.org/drawingml/2006/main" xmlns:r="http://schemas.openxmlformats.org/officeDocument/2006/relationships" xmlns:p="http://schemas.openxmlformats.org/presentationml/2006/main">
  <p:tag name="PA" val="v5.2.8"/>
</p:tagLst>
</file>

<file path=ppt/tags/tag60.xml><?xml version="1.0" encoding="utf-8"?>
<p:tagLst xmlns:a="http://schemas.openxmlformats.org/drawingml/2006/main" xmlns:r="http://schemas.openxmlformats.org/officeDocument/2006/relationships" xmlns:p="http://schemas.openxmlformats.org/presentationml/2006/main">
  <p:tag name="PA" val="v5.2.8"/>
</p:tagLst>
</file>

<file path=ppt/tags/tag61.xml><?xml version="1.0" encoding="utf-8"?>
<p:tagLst xmlns:a="http://schemas.openxmlformats.org/drawingml/2006/main" xmlns:r="http://schemas.openxmlformats.org/officeDocument/2006/relationships" xmlns:p="http://schemas.openxmlformats.org/presentationml/2006/main">
  <p:tag name="PA" val="v5.2.8"/>
</p:tagLst>
</file>

<file path=ppt/tags/tag62.xml><?xml version="1.0" encoding="utf-8"?>
<p:tagLst xmlns:a="http://schemas.openxmlformats.org/drawingml/2006/main" xmlns:r="http://schemas.openxmlformats.org/officeDocument/2006/relationships" xmlns:p="http://schemas.openxmlformats.org/presentationml/2006/main">
  <p:tag name="PA" val="v5.2.8"/>
</p:tagLst>
</file>

<file path=ppt/tags/tag63.xml><?xml version="1.0" encoding="utf-8"?>
<p:tagLst xmlns:a="http://schemas.openxmlformats.org/drawingml/2006/main" xmlns:r="http://schemas.openxmlformats.org/officeDocument/2006/relationships" xmlns:p="http://schemas.openxmlformats.org/presentationml/2006/main">
  <p:tag name="PA" val="v5.2.8"/>
</p:tagLst>
</file>

<file path=ppt/tags/tag64.xml><?xml version="1.0" encoding="utf-8"?>
<p:tagLst xmlns:a="http://schemas.openxmlformats.org/drawingml/2006/main" xmlns:r="http://schemas.openxmlformats.org/officeDocument/2006/relationships" xmlns:p="http://schemas.openxmlformats.org/presentationml/2006/main">
  <p:tag name="PA" val="v5.2.8"/>
</p:tagLst>
</file>

<file path=ppt/tags/tag65.xml><?xml version="1.0" encoding="utf-8"?>
<p:tagLst xmlns:a="http://schemas.openxmlformats.org/drawingml/2006/main" xmlns:r="http://schemas.openxmlformats.org/officeDocument/2006/relationships" xmlns:p="http://schemas.openxmlformats.org/presentationml/2006/main">
  <p:tag name="PA" val="v5.2.8"/>
</p:tagLst>
</file>

<file path=ppt/tags/tag66.xml><?xml version="1.0" encoding="utf-8"?>
<p:tagLst xmlns:a="http://schemas.openxmlformats.org/drawingml/2006/main" xmlns:r="http://schemas.openxmlformats.org/officeDocument/2006/relationships" xmlns:p="http://schemas.openxmlformats.org/presentationml/2006/main">
  <p:tag name="PA" val="v5.2.8"/>
</p:tagLst>
</file>

<file path=ppt/tags/tag67.xml><?xml version="1.0" encoding="utf-8"?>
<p:tagLst xmlns:a="http://schemas.openxmlformats.org/drawingml/2006/main" xmlns:r="http://schemas.openxmlformats.org/officeDocument/2006/relationships" xmlns:p="http://schemas.openxmlformats.org/presentationml/2006/main">
  <p:tag name="PA" val="v5.2.8"/>
</p:tagLst>
</file>

<file path=ppt/tags/tag68.xml><?xml version="1.0" encoding="utf-8"?>
<p:tagLst xmlns:a="http://schemas.openxmlformats.org/drawingml/2006/main" xmlns:r="http://schemas.openxmlformats.org/officeDocument/2006/relationships" xmlns:p="http://schemas.openxmlformats.org/presentationml/2006/main">
  <p:tag name="PA" val="v5.2.8"/>
</p:tagLst>
</file>

<file path=ppt/tags/tag69.xml><?xml version="1.0" encoding="utf-8"?>
<p:tagLst xmlns:a="http://schemas.openxmlformats.org/drawingml/2006/main" xmlns:r="http://schemas.openxmlformats.org/officeDocument/2006/relationships" xmlns:p="http://schemas.openxmlformats.org/presentationml/2006/main">
  <p:tag name="PA" val="v5.2.8"/>
</p:tagLst>
</file>

<file path=ppt/tags/tag7.xml><?xml version="1.0" encoding="utf-8"?>
<p:tagLst xmlns:a="http://schemas.openxmlformats.org/drawingml/2006/main" xmlns:r="http://schemas.openxmlformats.org/officeDocument/2006/relationships" xmlns:p="http://schemas.openxmlformats.org/presentationml/2006/main">
  <p:tag name="PA" val="v5.2.8"/>
</p:tagLst>
</file>

<file path=ppt/tags/tag70.xml><?xml version="1.0" encoding="utf-8"?>
<p:tagLst xmlns:a="http://schemas.openxmlformats.org/drawingml/2006/main" xmlns:r="http://schemas.openxmlformats.org/officeDocument/2006/relationships" xmlns:p="http://schemas.openxmlformats.org/presentationml/2006/main">
  <p:tag name="PA" val="v5.2.8"/>
</p:tagLst>
</file>

<file path=ppt/tags/tag71.xml><?xml version="1.0" encoding="utf-8"?>
<p:tagLst xmlns:a="http://schemas.openxmlformats.org/drawingml/2006/main" xmlns:r="http://schemas.openxmlformats.org/officeDocument/2006/relationships" xmlns:p="http://schemas.openxmlformats.org/presentationml/2006/main">
  <p:tag name="PA" val="v5.2.8"/>
</p:tagLst>
</file>

<file path=ppt/tags/tag72.xml><?xml version="1.0" encoding="utf-8"?>
<p:tagLst xmlns:a="http://schemas.openxmlformats.org/drawingml/2006/main" xmlns:r="http://schemas.openxmlformats.org/officeDocument/2006/relationships" xmlns:p="http://schemas.openxmlformats.org/presentationml/2006/main">
  <p:tag name="PA" val="v5.2.8"/>
</p:tagLst>
</file>

<file path=ppt/tags/tag73.xml><?xml version="1.0" encoding="utf-8"?>
<p:tagLst xmlns:a="http://schemas.openxmlformats.org/drawingml/2006/main" xmlns:r="http://schemas.openxmlformats.org/officeDocument/2006/relationships" xmlns:p="http://schemas.openxmlformats.org/presentationml/2006/main">
  <p:tag name="PA" val="v5.2.8"/>
</p:tagLst>
</file>

<file path=ppt/tags/tag74.xml><?xml version="1.0" encoding="utf-8"?>
<p:tagLst xmlns:a="http://schemas.openxmlformats.org/drawingml/2006/main" xmlns:r="http://schemas.openxmlformats.org/officeDocument/2006/relationships" xmlns:p="http://schemas.openxmlformats.org/presentationml/2006/main">
  <p:tag name="PA" val="v5.2.8"/>
</p:tagLst>
</file>

<file path=ppt/tags/tag75.xml><?xml version="1.0" encoding="utf-8"?>
<p:tagLst xmlns:a="http://schemas.openxmlformats.org/drawingml/2006/main" xmlns:r="http://schemas.openxmlformats.org/officeDocument/2006/relationships" xmlns:p="http://schemas.openxmlformats.org/presentationml/2006/main">
  <p:tag name="PA" val="v5.2.8"/>
</p:tagLst>
</file>

<file path=ppt/tags/tag76.xml><?xml version="1.0" encoding="utf-8"?>
<p:tagLst xmlns:a="http://schemas.openxmlformats.org/drawingml/2006/main" xmlns:r="http://schemas.openxmlformats.org/officeDocument/2006/relationships" xmlns:p="http://schemas.openxmlformats.org/presentationml/2006/main">
  <p:tag name="PA" val="v5.2.8"/>
</p:tagLst>
</file>

<file path=ppt/tags/tag77.xml><?xml version="1.0" encoding="utf-8"?>
<p:tagLst xmlns:a="http://schemas.openxmlformats.org/drawingml/2006/main" xmlns:r="http://schemas.openxmlformats.org/officeDocument/2006/relationships" xmlns:p="http://schemas.openxmlformats.org/presentationml/2006/main">
  <p:tag name="PA" val="v5.2.8"/>
</p:tagLst>
</file>

<file path=ppt/tags/tag78.xml><?xml version="1.0" encoding="utf-8"?>
<p:tagLst xmlns:a="http://schemas.openxmlformats.org/drawingml/2006/main" xmlns:r="http://schemas.openxmlformats.org/officeDocument/2006/relationships" xmlns:p="http://schemas.openxmlformats.org/presentationml/2006/main">
  <p:tag name="PA" val="v5.2.8"/>
</p:tagLst>
</file>

<file path=ppt/tags/tag79.xml><?xml version="1.0" encoding="utf-8"?>
<p:tagLst xmlns:a="http://schemas.openxmlformats.org/drawingml/2006/main" xmlns:r="http://schemas.openxmlformats.org/officeDocument/2006/relationships" xmlns:p="http://schemas.openxmlformats.org/presentationml/2006/main">
  <p:tag name="PA" val="v5.2.8"/>
</p:tagLst>
</file>

<file path=ppt/tags/tag8.xml><?xml version="1.0" encoding="utf-8"?>
<p:tagLst xmlns:a="http://schemas.openxmlformats.org/drawingml/2006/main" xmlns:r="http://schemas.openxmlformats.org/officeDocument/2006/relationships" xmlns:p="http://schemas.openxmlformats.org/presentationml/2006/main">
  <p:tag name="PA" val="v5.2.8"/>
</p:tagLst>
</file>

<file path=ppt/tags/tag80.xml><?xml version="1.0" encoding="utf-8"?>
<p:tagLst xmlns:a="http://schemas.openxmlformats.org/drawingml/2006/main" xmlns:r="http://schemas.openxmlformats.org/officeDocument/2006/relationships" xmlns:p="http://schemas.openxmlformats.org/presentationml/2006/main">
  <p:tag name="PA" val="v5.2.8"/>
</p:tagLst>
</file>

<file path=ppt/tags/tag81.xml><?xml version="1.0" encoding="utf-8"?>
<p:tagLst xmlns:a="http://schemas.openxmlformats.org/drawingml/2006/main" xmlns:r="http://schemas.openxmlformats.org/officeDocument/2006/relationships" xmlns:p="http://schemas.openxmlformats.org/presentationml/2006/main">
  <p:tag name="PA" val="v5.2.8"/>
</p:tagLst>
</file>

<file path=ppt/tags/tag82.xml><?xml version="1.0" encoding="utf-8"?>
<p:tagLst xmlns:a="http://schemas.openxmlformats.org/drawingml/2006/main" xmlns:r="http://schemas.openxmlformats.org/officeDocument/2006/relationships" xmlns:p="http://schemas.openxmlformats.org/presentationml/2006/main">
  <p:tag name="PA" val="v5.2.8"/>
</p:tagLst>
</file>

<file path=ppt/tags/tag83.xml><?xml version="1.0" encoding="utf-8"?>
<p:tagLst xmlns:a="http://schemas.openxmlformats.org/drawingml/2006/main" xmlns:r="http://schemas.openxmlformats.org/officeDocument/2006/relationships" xmlns:p="http://schemas.openxmlformats.org/presentationml/2006/main">
  <p:tag name="PA" val="v5.2.8"/>
</p:tagLst>
</file>

<file path=ppt/tags/tag84.xml><?xml version="1.0" encoding="utf-8"?>
<p:tagLst xmlns:a="http://schemas.openxmlformats.org/drawingml/2006/main" xmlns:r="http://schemas.openxmlformats.org/officeDocument/2006/relationships" xmlns:p="http://schemas.openxmlformats.org/presentationml/2006/main">
  <p:tag name="PA" val="v5.2.8"/>
</p:tagLst>
</file>

<file path=ppt/tags/tag85.xml><?xml version="1.0" encoding="utf-8"?>
<p:tagLst xmlns:a="http://schemas.openxmlformats.org/drawingml/2006/main" xmlns:r="http://schemas.openxmlformats.org/officeDocument/2006/relationships" xmlns:p="http://schemas.openxmlformats.org/presentationml/2006/main">
  <p:tag name="PA" val="v5.2.8"/>
</p:tagLst>
</file>

<file path=ppt/tags/tag86.xml><?xml version="1.0" encoding="utf-8"?>
<p:tagLst xmlns:a="http://schemas.openxmlformats.org/drawingml/2006/main" xmlns:r="http://schemas.openxmlformats.org/officeDocument/2006/relationships" xmlns:p="http://schemas.openxmlformats.org/presentationml/2006/main">
  <p:tag name="PA" val="v5.2.8"/>
</p:tagLst>
</file>

<file path=ppt/tags/tag87.xml><?xml version="1.0" encoding="utf-8"?>
<p:tagLst xmlns:a="http://schemas.openxmlformats.org/drawingml/2006/main" xmlns:r="http://schemas.openxmlformats.org/officeDocument/2006/relationships" xmlns:p="http://schemas.openxmlformats.org/presentationml/2006/main">
  <p:tag name="PA" val="v5.2.8"/>
</p:tagLst>
</file>

<file path=ppt/tags/tag88.xml><?xml version="1.0" encoding="utf-8"?>
<p:tagLst xmlns:a="http://schemas.openxmlformats.org/drawingml/2006/main" xmlns:r="http://schemas.openxmlformats.org/officeDocument/2006/relationships" xmlns:p="http://schemas.openxmlformats.org/presentationml/2006/main">
  <p:tag name="PA" val="v5.2.8"/>
</p:tagLst>
</file>

<file path=ppt/tags/tag89.xml><?xml version="1.0" encoding="utf-8"?>
<p:tagLst xmlns:a="http://schemas.openxmlformats.org/drawingml/2006/main" xmlns:r="http://schemas.openxmlformats.org/officeDocument/2006/relationships" xmlns:p="http://schemas.openxmlformats.org/presentationml/2006/main">
  <p:tag name="PA" val="v5.2.8"/>
</p:tagLst>
</file>

<file path=ppt/tags/tag9.xml><?xml version="1.0" encoding="utf-8"?>
<p:tagLst xmlns:a="http://schemas.openxmlformats.org/drawingml/2006/main" xmlns:r="http://schemas.openxmlformats.org/officeDocument/2006/relationships" xmlns:p="http://schemas.openxmlformats.org/presentationml/2006/main">
  <p:tag name="PA" val="v5.2.8"/>
</p:tagLst>
</file>

<file path=ppt/tags/tag90.xml><?xml version="1.0" encoding="utf-8"?>
<p:tagLst xmlns:a="http://schemas.openxmlformats.org/drawingml/2006/main" xmlns:r="http://schemas.openxmlformats.org/officeDocument/2006/relationships" xmlns:p="http://schemas.openxmlformats.org/presentationml/2006/main">
  <p:tag name="PA" val="v5.2.8"/>
</p:tagLst>
</file>

<file path=ppt/tags/tag91.xml><?xml version="1.0" encoding="utf-8"?>
<p:tagLst xmlns:a="http://schemas.openxmlformats.org/drawingml/2006/main" xmlns:r="http://schemas.openxmlformats.org/officeDocument/2006/relationships" xmlns:p="http://schemas.openxmlformats.org/presentationml/2006/main">
  <p:tag name="PA" val="v5.2.8"/>
</p:tagLst>
</file>

<file path=ppt/tags/tag92.xml><?xml version="1.0" encoding="utf-8"?>
<p:tagLst xmlns:a="http://schemas.openxmlformats.org/drawingml/2006/main" xmlns:r="http://schemas.openxmlformats.org/officeDocument/2006/relationships" xmlns:p="http://schemas.openxmlformats.org/presentationml/2006/main">
  <p:tag name="PA" val="v5.2.8"/>
</p:tagLst>
</file>

<file path=ppt/tags/tag93.xml><?xml version="1.0" encoding="utf-8"?>
<p:tagLst xmlns:a="http://schemas.openxmlformats.org/drawingml/2006/main" xmlns:r="http://schemas.openxmlformats.org/officeDocument/2006/relationships" xmlns:p="http://schemas.openxmlformats.org/presentationml/2006/main">
  <p:tag name="PA" val="v5.2.8"/>
</p:tagLst>
</file>

<file path=ppt/tags/tag94.xml><?xml version="1.0" encoding="utf-8"?>
<p:tagLst xmlns:a="http://schemas.openxmlformats.org/drawingml/2006/main" xmlns:r="http://schemas.openxmlformats.org/officeDocument/2006/relationships" xmlns:p="http://schemas.openxmlformats.org/presentationml/2006/main">
  <p:tag name="PA" val="v5.2.8"/>
</p:tagLst>
</file>

<file path=ppt/tags/tag95.xml><?xml version="1.0" encoding="utf-8"?>
<p:tagLst xmlns:a="http://schemas.openxmlformats.org/drawingml/2006/main" xmlns:r="http://schemas.openxmlformats.org/officeDocument/2006/relationships" xmlns:p="http://schemas.openxmlformats.org/presentationml/2006/main">
  <p:tag name="PA" val="v5.2.8"/>
</p:tagLst>
</file>

<file path=ppt/tags/tag96.xml><?xml version="1.0" encoding="utf-8"?>
<p:tagLst xmlns:a="http://schemas.openxmlformats.org/drawingml/2006/main" xmlns:r="http://schemas.openxmlformats.org/officeDocument/2006/relationships" xmlns:p="http://schemas.openxmlformats.org/presentationml/2006/main">
  <p:tag name="PA" val="v5.2.8"/>
</p:tagLst>
</file>

<file path=ppt/tags/tag97.xml><?xml version="1.0" encoding="utf-8"?>
<p:tagLst xmlns:a="http://schemas.openxmlformats.org/drawingml/2006/main" xmlns:r="http://schemas.openxmlformats.org/officeDocument/2006/relationships" xmlns:p="http://schemas.openxmlformats.org/presentationml/2006/main">
  <p:tag name="PA" val="v5.2.8"/>
</p:tagLst>
</file>

<file path=ppt/tags/tag98.xml><?xml version="1.0" encoding="utf-8"?>
<p:tagLst xmlns:a="http://schemas.openxmlformats.org/drawingml/2006/main" xmlns:r="http://schemas.openxmlformats.org/officeDocument/2006/relationships" xmlns:p="http://schemas.openxmlformats.org/presentationml/2006/main">
  <p:tag name="PA" val="v5.2.8"/>
</p:tagLst>
</file>

<file path=ppt/tags/tag99.xml><?xml version="1.0" encoding="utf-8"?>
<p:tagLst xmlns:a="http://schemas.openxmlformats.org/drawingml/2006/main" xmlns:r="http://schemas.openxmlformats.org/officeDocument/2006/relationships" xmlns:p="http://schemas.openxmlformats.org/presentationml/2006/main">
  <p:tag name="PA" val="v5.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1922</Words>
  <Application>Microsoft Macintosh PowerPoint</Application>
  <PresentationFormat>寬螢幕</PresentationFormat>
  <Paragraphs>158</Paragraphs>
  <Slides>26</Slides>
  <Notes>3</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26</vt:i4>
      </vt:variant>
    </vt:vector>
  </HeadingPairs>
  <TitlesOfParts>
    <vt:vector size="41" baseType="lpstr">
      <vt:lpstr>思源黑体 CN Light</vt:lpstr>
      <vt:lpstr>新細明體</vt:lpstr>
      <vt:lpstr>新細明體</vt:lpstr>
      <vt:lpstr>楷体</vt:lpstr>
      <vt:lpstr>Aharoni</vt:lpstr>
      <vt:lpstr>BlinkStones</vt:lpstr>
      <vt:lpstr>等线</vt:lpstr>
      <vt:lpstr>等线 Light</vt:lpstr>
      <vt:lpstr>Meiryo</vt:lpstr>
      <vt:lpstr>华文行楷</vt:lpstr>
      <vt:lpstr>Arial</vt:lpstr>
      <vt:lpstr>Calibri</vt:lpstr>
      <vt:lpstr>Impact</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MyPC</dc:creator>
  <cp:lastModifiedBy>Boxworld Iong</cp:lastModifiedBy>
  <cp:revision>21</cp:revision>
  <dcterms:created xsi:type="dcterms:W3CDTF">2019-08-30T04:49:00Z</dcterms:created>
  <dcterms:modified xsi:type="dcterms:W3CDTF">2020-12-22T02:33:38Z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2052-11.1.0.10026</vt:lpwstr>
  </property>
</Properties>
</file>